
<file path=[Content_Types].xml><?xml version="1.0" encoding="utf-8"?>
<Types xmlns="http://schemas.openxmlformats.org/package/2006/content-types">
  <Default Extension="bin" ContentType="audio/unknown"/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"/>
  </p:notesMasterIdLst>
  <p:sldIdLst>
    <p:sldId id="257" r:id="rId2"/>
    <p:sldId id="500" r:id="rId3"/>
    <p:sldId id="501" r:id="rId4"/>
    <p:sldId id="502" r:id="rId5"/>
    <p:sldId id="503" r:id="rId6"/>
    <p:sldId id="504" r:id="rId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7"/>
    <p:restoredTop sz="95659"/>
  </p:normalViewPr>
  <p:slideViewPr>
    <p:cSldViewPr snapToGrid="0" snapToObjects="1">
      <p:cViewPr varScale="1">
        <p:scale>
          <a:sx n="106" d="100"/>
          <a:sy n="106" d="100"/>
        </p:scale>
        <p:origin x="496" y="1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DF8196-A2FF-2545-A80D-B3957DD299D3}" type="datetimeFigureOut">
              <a:rPr kumimoji="1" lang="zh-CN" altLang="en-US" smtClean="0"/>
              <a:t>2022/6/29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F9B3C3-70B9-6645-A8AF-1F163376799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659375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1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72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673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36026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CFB06C9-8D85-5E4B-8D20-E43BF435B4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1DF3D47-6AA7-D94A-80D4-D70EB368DD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3003525-9244-9E45-A6DF-30CBCE8EC9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3F020-A213-3E41-8FB1-2D09F58A77E4}" type="datetimeFigureOut">
              <a:rPr kumimoji="1" lang="zh-CN" altLang="en-US" smtClean="0"/>
              <a:t>2022/6/29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46981C1-0AF3-D848-AFCB-F5A2CDB2F5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01CD2FD-04C4-4145-B029-EEDF78550E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CC67C-F988-D147-9D9C-477A1568DC1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201796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8CDB27-B1C7-1249-BC9D-CA6E3CBFEE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713A26E-DEE8-0A4E-AD69-FD118E49AD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CA5DA65-48A2-EA4E-8E8C-BCE461B0F7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3F020-A213-3E41-8FB1-2D09F58A77E4}" type="datetimeFigureOut">
              <a:rPr kumimoji="1" lang="zh-CN" altLang="en-US" smtClean="0"/>
              <a:t>2022/6/29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2AF2473-255D-D24E-8591-6579A9F2A7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75ABAC8-E1C5-4A45-94A5-D768E7FA6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CC67C-F988-D147-9D9C-477A1568DC1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30061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0651D499-5D35-D94F-9E7A-8143C92FCD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E085679-5BDD-C14A-9C0E-1607C0A063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813D76C-ED04-E445-BBC6-5463FCD420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3F020-A213-3E41-8FB1-2D09F58A77E4}" type="datetimeFigureOut">
              <a:rPr kumimoji="1" lang="zh-CN" altLang="en-US" smtClean="0"/>
              <a:t>2022/6/29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166A9C4-D3F3-A749-89E4-4E45418DD7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AD2110C-11EB-CF47-82FD-760AE836B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CC67C-F988-D147-9D9C-477A1568DC1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469226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1" name="图片 10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86548" y="79080"/>
            <a:ext cx="12192000" cy="6858000"/>
          </a:xfrm>
          <a:prstGeom prst="rect">
            <a:avLst/>
          </a:prstGeom>
        </p:spPr>
      </p:pic>
      <p:sp>
        <p:nvSpPr>
          <p:cNvPr id="1048704" name="标题 1"/>
          <p:cNvSpPr>
            <a:spLocks noGrp="1"/>
          </p:cNvSpPr>
          <p:nvPr>
            <p:ph type="title"/>
          </p:nvPr>
        </p:nvSpPr>
        <p:spPr>
          <a:xfrm>
            <a:off x="969540" y="229427"/>
            <a:ext cx="6741465" cy="369524"/>
          </a:xfrm>
        </p:spPr>
        <p:txBody>
          <a:bodyPr/>
          <a:lstStyle>
            <a:lvl1pPr algn="l">
              <a:defRPr sz="2400" b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48705" name="矩形 3"/>
          <p:cNvSpPr/>
          <p:nvPr userDrawn="1"/>
        </p:nvSpPr>
        <p:spPr>
          <a:xfrm>
            <a:off x="1488" y="749298"/>
            <a:ext cx="12192000" cy="6112841"/>
          </a:xfrm>
          <a:prstGeom prst="rect">
            <a:avLst/>
          </a:prstGeom>
          <a:gradFill flip="none" rotWithShape="1">
            <a:gsLst>
              <a:gs pos="0">
                <a:srgbClr val="CCD0D1"/>
              </a:gs>
              <a:gs pos="49200">
                <a:srgbClr val="E8EAE9"/>
              </a:gs>
              <a:gs pos="100000">
                <a:srgbClr val="FCFCFC"/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048706" name="流程图: 离页连接符 20"/>
          <p:cNvSpPr/>
          <p:nvPr userDrawn="1"/>
        </p:nvSpPr>
        <p:spPr>
          <a:xfrm>
            <a:off x="285935" y="117049"/>
            <a:ext cx="508759" cy="749300"/>
          </a:xfrm>
          <a:prstGeom prst="flowChartOffpageConnector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</p:spTree>
    <p:extLst>
      <p:ext uri="{BB962C8B-B14F-4D97-AF65-F5344CB8AC3E}">
        <p14:creationId xmlns:p14="http://schemas.microsoft.com/office/powerpoint/2010/main" val="14325088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DC5E14-F4CA-1B42-9C00-D8978DBB20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97BF4CF-697E-D94D-ADAA-FBAE8F31BA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B0E65AC-29B7-A249-88F8-80A967C60D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3F020-A213-3E41-8FB1-2D09F58A77E4}" type="datetimeFigureOut">
              <a:rPr kumimoji="1" lang="zh-CN" altLang="en-US" smtClean="0"/>
              <a:t>2022/6/29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3C75F25-F73B-BC45-8CB8-58952FD09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6889067-6510-1E4F-B278-68E55413F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CC67C-F988-D147-9D9C-477A1568DC1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440564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6F38D0-2B47-354B-A58E-5981557610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7EE6732-5C52-A649-9AC9-CA32440D64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F7EC16D-861B-CF4A-BE15-4A2ECF038F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3F020-A213-3E41-8FB1-2D09F58A77E4}" type="datetimeFigureOut">
              <a:rPr kumimoji="1" lang="zh-CN" altLang="en-US" smtClean="0"/>
              <a:t>2022/6/29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FEB62A7-6AD6-AB48-B79C-900A555B84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9424762-6E83-4F4B-8B2F-0E181F6645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CC67C-F988-D147-9D9C-477A1568DC1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818777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64F8DD-CC31-FD4D-9E0D-425F8B8A2A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19E34AF-2E12-E544-96E1-678025B4EE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DC8E06E-6E8D-1448-8D50-E61B719900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41B1277-A58B-FF4F-BDD3-C98684C641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3F020-A213-3E41-8FB1-2D09F58A77E4}" type="datetimeFigureOut">
              <a:rPr kumimoji="1" lang="zh-CN" altLang="en-US" smtClean="0"/>
              <a:t>2022/6/29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42628D2-AA81-2D41-82A5-81F68CD86B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59E28D6-18AA-8F45-AC1B-6A08B718FF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CC67C-F988-D147-9D9C-477A1568DC1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198171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DF2AB9-CD75-CE4C-AA10-11107B2938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4B9A8E9-BD04-F841-AD3B-2FA243F587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8488A1E-0B6B-EF41-830C-A1F6617434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B7C06E8-9AE6-B449-8C79-56C08EF954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D03AA56-9678-EF48-92E5-A59927C984E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66796F96-8C77-5947-8309-A895201475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3F020-A213-3E41-8FB1-2D09F58A77E4}" type="datetimeFigureOut">
              <a:rPr kumimoji="1" lang="zh-CN" altLang="en-US" smtClean="0"/>
              <a:t>2022/6/29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6A332952-0684-CF46-A5AD-1319E9098E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BDC15E4C-F96D-3A46-A2AD-C6A6D023F8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CC67C-F988-D147-9D9C-477A1568DC1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490411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C0CF8E-A9AF-4645-AEBE-07BF05926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3652F7D-A299-E344-9997-96170DC6B5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3F020-A213-3E41-8FB1-2D09F58A77E4}" type="datetimeFigureOut">
              <a:rPr kumimoji="1" lang="zh-CN" altLang="en-US" smtClean="0"/>
              <a:t>2022/6/29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2E4403C-7E3F-854C-9CC3-BE87FD39F7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D748ACA-D48E-6047-83ED-DCF1CC2FB2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CC67C-F988-D147-9D9C-477A1568DC1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258211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766048FD-1DC5-2F40-9CB6-DF303E5B18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3F020-A213-3E41-8FB1-2D09F58A77E4}" type="datetimeFigureOut">
              <a:rPr kumimoji="1" lang="zh-CN" altLang="en-US" smtClean="0"/>
              <a:t>2022/6/29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3944270-FC87-8C4A-BB8B-E7F9AFE83F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D203907-DC37-4C46-81D1-C087EB322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CC67C-F988-D147-9D9C-477A1568DC1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699219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37B4B0-6C25-204E-B83E-73B04C6C7F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9CDB336-6856-8B46-B4A3-04ACC4C071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ACC0DE3-D969-CB4B-939F-5A57B2E747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FCA7635-E72B-414D-BBB0-7213629FFD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3F020-A213-3E41-8FB1-2D09F58A77E4}" type="datetimeFigureOut">
              <a:rPr kumimoji="1" lang="zh-CN" altLang="en-US" smtClean="0"/>
              <a:t>2022/6/29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33A8372-2465-F740-B9B1-1D7CD19248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E7FA856-FA57-3D4C-BCD7-2FDA4A9A4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CC67C-F988-D147-9D9C-477A1568DC1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192424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38966A-9D0C-2143-B849-48FEA4DB78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E7B99585-B033-044A-A463-951BC232EC1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BB792E4-CDEF-0D45-9463-92B1552D7C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DE3A9D1-6B85-014E-9E0B-7C5671ACEC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3F020-A213-3E41-8FB1-2D09F58A77E4}" type="datetimeFigureOut">
              <a:rPr kumimoji="1" lang="zh-CN" altLang="en-US" smtClean="0"/>
              <a:t>2022/6/29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022B7C5-5E13-1E4D-B960-8FCF728C0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32E72A8-6A9A-2042-870C-58F053ED54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CC67C-F988-D147-9D9C-477A1568DC1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748444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C06B50E5-97F3-6D41-B4F3-2B86868D0A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1F4B1B1-1C86-9243-9A72-1F3E3DCDB0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78F758E-38E8-6647-A589-E7018E7A44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D3F020-A213-3E41-8FB1-2D09F58A77E4}" type="datetimeFigureOut">
              <a:rPr kumimoji="1" lang="zh-CN" altLang="en-US" smtClean="0"/>
              <a:t>2022/6/29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0F69C94-262E-3846-826F-494AD072A7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308B8D6-22CA-F947-BD87-764CF6BBF8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2CC67C-F988-D147-9D9C-477A1568DC1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718223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audio" Target="../media/audio1.bin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jpeg"/><Relationship Id="rId12" Type="http://schemas.openxmlformats.org/officeDocument/2006/relationships/image" Target="../media/image8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2.png"/><Relationship Id="rId11" Type="http://schemas.openxmlformats.org/officeDocument/2006/relationships/image" Target="../media/image7.png"/><Relationship Id="rId5" Type="http://schemas.openxmlformats.org/officeDocument/2006/relationships/audio" Target="../media/audio1.bin"/><Relationship Id="rId10" Type="http://schemas.openxmlformats.org/officeDocument/2006/relationships/image" Target="../media/image6.png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baike.baidu.com/item/%E4%BF%A1%E6%81%AF/111163" TargetMode="External"/><Relationship Id="rId7" Type="http://schemas.openxmlformats.org/officeDocument/2006/relationships/image" Target="../media/image10.tiff"/><Relationship Id="rId2" Type="http://schemas.openxmlformats.org/officeDocument/2006/relationships/hyperlink" Target="https://baike.baidu.com/item/%E5%B1%9E%E6%80%A7/1405051" TargetMode="Externa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.tiff"/><Relationship Id="rId5" Type="http://schemas.openxmlformats.org/officeDocument/2006/relationships/hyperlink" Target="https://baike.baidu.com/item/%E8%B5%84%E6%BA%90/9089683" TargetMode="External"/><Relationship Id="rId4" Type="http://schemas.openxmlformats.org/officeDocument/2006/relationships/hyperlink" Target="https://baike.baidu.com/item/%E5%8E%86%E5%8F%B2/360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2" name="图片 5" hidden="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28935" y="4401045"/>
            <a:ext cx="12192000" cy="2444496"/>
          </a:xfrm>
          <a:prstGeom prst="rect">
            <a:avLst/>
          </a:prstGeom>
        </p:spPr>
      </p:pic>
      <p:pic>
        <p:nvPicPr>
          <p:cNvPr id="2097153" name="图片 1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12934" y="-46349"/>
            <a:ext cx="12330009" cy="6857997"/>
          </a:xfrm>
          <a:prstGeom prst="rect">
            <a:avLst/>
          </a:prstGeom>
        </p:spPr>
      </p:pic>
      <p:pic>
        <p:nvPicPr>
          <p:cNvPr id="2097154" name="图片 11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0" y="4413504"/>
            <a:ext cx="12336693" cy="2444496"/>
          </a:xfrm>
          <a:prstGeom prst="rect">
            <a:avLst/>
          </a:prstGeom>
        </p:spPr>
      </p:pic>
      <p:pic>
        <p:nvPicPr>
          <p:cNvPr id="2097155" name="图片 1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0" y="4677139"/>
            <a:ext cx="12336693" cy="2182368"/>
          </a:xfrm>
          <a:prstGeom prst="rect">
            <a:avLst/>
          </a:prstGeom>
          <a:solidFill>
            <a:schemeClr val="tx2"/>
          </a:solidFill>
        </p:spPr>
      </p:pic>
      <p:sp>
        <p:nvSpPr>
          <p:cNvPr id="1048586" name="TextBox 7"/>
          <p:cNvSpPr>
            <a:spLocks noChangeArrowheads="1"/>
          </p:cNvSpPr>
          <p:nvPr/>
        </p:nvSpPr>
        <p:spPr bwMode="auto">
          <a:xfrm>
            <a:off x="3163293" y="3783901"/>
            <a:ext cx="8007881" cy="49244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zh-CN" sz="32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arkDelphi</a:t>
            </a:r>
            <a:r>
              <a:rPr lang="zh-CN" altLang="en-US" sz="32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元宇宙实验室</a:t>
            </a:r>
            <a:r>
              <a:rPr lang="en-US" altLang="zh-CN" sz="32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~</a:t>
            </a:r>
            <a:r>
              <a:rPr lang="zh-CN" altLang="en-US" sz="32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宋志光</a:t>
            </a:r>
          </a:p>
        </p:txBody>
      </p:sp>
      <p:sp>
        <p:nvSpPr>
          <p:cNvPr id="1048587" name="TextBox 7"/>
          <p:cNvSpPr>
            <a:spLocks noChangeArrowheads="1"/>
          </p:cNvSpPr>
          <p:nvPr/>
        </p:nvSpPr>
        <p:spPr bwMode="auto">
          <a:xfrm>
            <a:off x="1315846" y="2191623"/>
            <a:ext cx="10345485" cy="73866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/>
          <a:p>
            <a:pPr algn="r"/>
            <a:r>
              <a:rPr lang="zh-CN" altLang="en-US" sz="48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元宇宙</a:t>
            </a:r>
            <a:r>
              <a:rPr lang="en-US" altLang="zh-CN" sz="48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~</a:t>
            </a:r>
            <a:r>
              <a:rPr lang="zh-CN" altLang="en-US" sz="48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著名</a:t>
            </a:r>
            <a:r>
              <a:rPr lang="en-US" altLang="zh-CN" sz="48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IT</a:t>
            </a:r>
            <a:r>
              <a:rPr lang="zh-CN" altLang="en-US" sz="48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科学家</a:t>
            </a:r>
          </a:p>
        </p:txBody>
      </p:sp>
      <p:sp>
        <p:nvSpPr>
          <p:cNvPr id="1048588" name="TextBox 7"/>
          <p:cNvSpPr>
            <a:spLocks noChangeArrowheads="1"/>
          </p:cNvSpPr>
          <p:nvPr/>
        </p:nvSpPr>
        <p:spPr bwMode="auto">
          <a:xfrm>
            <a:off x="3143100" y="1372802"/>
            <a:ext cx="7314461" cy="65665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/>
          <a:p>
            <a:r>
              <a:rPr lang="zh-CN" altLang="en-US" sz="4267" dirty="0">
                <a:solidFill>
                  <a:srgbClr val="FFC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  <a:cs typeface="Lantinghei SC Demibold" charset="-122"/>
                <a:sym typeface="微软雅黑" pitchFamily="34" charset="-122"/>
              </a:rPr>
              <a:t>工业元宇宙</a:t>
            </a:r>
            <a:r>
              <a:rPr lang="en-US" altLang="zh-CN" sz="4267" dirty="0">
                <a:solidFill>
                  <a:srgbClr val="FFC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  <a:cs typeface="Lantinghei SC Demibold" charset="-122"/>
                <a:sym typeface="微软雅黑" pitchFamily="34" charset="-122"/>
              </a:rPr>
              <a:t>@</a:t>
            </a:r>
            <a:r>
              <a:rPr lang="zh-CN" altLang="en-US" sz="4267" dirty="0">
                <a:solidFill>
                  <a:srgbClr val="FFC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  <a:cs typeface="Lantinghei SC Demibold" charset="-122"/>
                <a:sym typeface="微软雅黑" pitchFamily="34" charset="-122"/>
              </a:rPr>
              <a:t>方舟论坛</a:t>
            </a:r>
          </a:p>
        </p:txBody>
      </p:sp>
      <p:sp>
        <p:nvSpPr>
          <p:cNvPr id="1048589" name="矩形 120"/>
          <p:cNvSpPr/>
          <p:nvPr/>
        </p:nvSpPr>
        <p:spPr>
          <a:xfrm flipV="1">
            <a:off x="6288021" y="4340087"/>
            <a:ext cx="6094523" cy="6095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048590" name="矩形 121"/>
          <p:cNvSpPr/>
          <p:nvPr/>
        </p:nvSpPr>
        <p:spPr>
          <a:xfrm>
            <a:off x="1" y="4340087"/>
            <a:ext cx="6292649" cy="6095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grpSp>
        <p:nvGrpSpPr>
          <p:cNvPr id="28" name="组合 10"/>
          <p:cNvGrpSpPr/>
          <p:nvPr/>
        </p:nvGrpSpPr>
        <p:grpSpPr>
          <a:xfrm>
            <a:off x="1293317" y="598733"/>
            <a:ext cx="458433" cy="413329"/>
            <a:chOff x="4634991" y="2138335"/>
            <a:chExt cx="428348" cy="386204"/>
          </a:xfrm>
        </p:grpSpPr>
        <p:sp>
          <p:nvSpPr>
            <p:cNvPr id="1048591" name="Freeform 5"/>
            <p:cNvSpPr/>
            <p:nvPr/>
          </p:nvSpPr>
          <p:spPr bwMode="auto">
            <a:xfrm>
              <a:off x="4634991" y="2138335"/>
              <a:ext cx="428348" cy="386204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048592" name="KSO_Shape"/>
            <p:cNvSpPr/>
            <p:nvPr/>
          </p:nvSpPr>
          <p:spPr bwMode="auto">
            <a:xfrm>
              <a:off x="4711293" y="2236765"/>
              <a:ext cx="275742" cy="189342"/>
            </a:xfrm>
            <a:custGeom>
              <a:avLst/>
              <a:gdLst>
                <a:gd name="T0" fmla="*/ 2147483646 w 112"/>
                <a:gd name="T1" fmla="*/ 2147483646 h 77"/>
                <a:gd name="T2" fmla="*/ 2147483646 w 112"/>
                <a:gd name="T3" fmla="*/ 2147483646 h 77"/>
                <a:gd name="T4" fmla="*/ 2147483646 w 112"/>
                <a:gd name="T5" fmla="*/ 2147483646 h 77"/>
                <a:gd name="T6" fmla="*/ 2147483646 w 112"/>
                <a:gd name="T7" fmla="*/ 2147483646 h 77"/>
                <a:gd name="T8" fmla="*/ 2147483646 w 112"/>
                <a:gd name="T9" fmla="*/ 2147483646 h 77"/>
                <a:gd name="T10" fmla="*/ 0 w 112"/>
                <a:gd name="T11" fmla="*/ 2147483646 h 77"/>
                <a:gd name="T12" fmla="*/ 2147483646 w 112"/>
                <a:gd name="T13" fmla="*/ 2147483646 h 77"/>
                <a:gd name="T14" fmla="*/ 2147483646 w 112"/>
                <a:gd name="T15" fmla="*/ 2147483646 h 77"/>
                <a:gd name="T16" fmla="*/ 2147483646 w 112"/>
                <a:gd name="T17" fmla="*/ 2147483646 h 77"/>
                <a:gd name="T18" fmla="*/ 2147483646 w 112"/>
                <a:gd name="T19" fmla="*/ 2147483646 h 77"/>
                <a:gd name="T20" fmla="*/ 2147483646 w 112"/>
                <a:gd name="T21" fmla="*/ 2147483646 h 77"/>
                <a:gd name="T22" fmla="*/ 2147483646 w 112"/>
                <a:gd name="T23" fmla="*/ 2147483646 h 77"/>
                <a:gd name="T24" fmla="*/ 2147483646 w 112"/>
                <a:gd name="T25" fmla="*/ 2147483646 h 77"/>
                <a:gd name="T26" fmla="*/ 2147483646 w 112"/>
                <a:gd name="T27" fmla="*/ 2147483646 h 77"/>
                <a:gd name="T28" fmla="*/ 2147483646 w 112"/>
                <a:gd name="T29" fmla="*/ 2147483646 h 77"/>
                <a:gd name="T30" fmla="*/ 2147483646 w 112"/>
                <a:gd name="T31" fmla="*/ 2147483646 h 77"/>
                <a:gd name="T32" fmla="*/ 2147483646 w 112"/>
                <a:gd name="T33" fmla="*/ 2147483646 h 77"/>
                <a:gd name="T34" fmla="*/ 2147483646 w 112"/>
                <a:gd name="T35" fmla="*/ 2147483646 h 77"/>
                <a:gd name="T36" fmla="*/ 2147483646 w 112"/>
                <a:gd name="T37" fmla="*/ 2147483646 h 77"/>
                <a:gd name="T38" fmla="*/ 2147483646 w 112"/>
                <a:gd name="T39" fmla="*/ 2147483646 h 77"/>
                <a:gd name="T40" fmla="*/ 2147483646 w 112"/>
                <a:gd name="T41" fmla="*/ 2147483646 h 77"/>
                <a:gd name="T42" fmla="*/ 2147483646 w 112"/>
                <a:gd name="T43" fmla="*/ 2147483646 h 77"/>
                <a:gd name="T44" fmla="*/ 2147483646 w 112"/>
                <a:gd name="T45" fmla="*/ 2147483646 h 77"/>
                <a:gd name="T46" fmla="*/ 2147483646 w 112"/>
                <a:gd name="T47" fmla="*/ 2147483646 h 77"/>
                <a:gd name="T48" fmla="*/ 2147483646 w 112"/>
                <a:gd name="T49" fmla="*/ 2147483646 h 77"/>
                <a:gd name="T50" fmla="*/ 2147483646 w 112"/>
                <a:gd name="T51" fmla="*/ 2147483646 h 77"/>
                <a:gd name="T52" fmla="*/ 2147483646 w 112"/>
                <a:gd name="T53" fmla="*/ 2147483646 h 77"/>
                <a:gd name="T54" fmla="*/ 2147483646 w 112"/>
                <a:gd name="T55" fmla="*/ 2147483646 h 77"/>
                <a:gd name="T56" fmla="*/ 2147483646 w 112"/>
                <a:gd name="T57" fmla="*/ 2147483646 h 77"/>
                <a:gd name="T58" fmla="*/ 2147483646 w 112"/>
                <a:gd name="T59" fmla="*/ 2147483646 h 77"/>
                <a:gd name="T60" fmla="*/ 2147483646 w 112"/>
                <a:gd name="T61" fmla="*/ 2147483646 h 77"/>
                <a:gd name="T62" fmla="*/ 2147483646 w 112"/>
                <a:gd name="T63" fmla="*/ 2147483646 h 77"/>
                <a:gd name="T64" fmla="*/ 2147483646 w 112"/>
                <a:gd name="T65" fmla="*/ 2147483646 h 77"/>
                <a:gd name="T66" fmla="*/ 2147483646 w 112"/>
                <a:gd name="T67" fmla="*/ 2147483646 h 77"/>
                <a:gd name="T68" fmla="*/ 2147483646 w 112"/>
                <a:gd name="T69" fmla="*/ 2147483646 h 77"/>
                <a:gd name="T70" fmla="*/ 2147483646 w 112"/>
                <a:gd name="T71" fmla="*/ 2147483646 h 77"/>
                <a:gd name="T72" fmla="*/ 2147483646 w 112"/>
                <a:gd name="T73" fmla="*/ 2147483646 h 77"/>
                <a:gd name="T74" fmla="*/ 2147483646 w 112"/>
                <a:gd name="T75" fmla="*/ 2147483646 h 77"/>
                <a:gd name="T76" fmla="*/ 2147483646 w 112"/>
                <a:gd name="T77" fmla="*/ 2147483646 h 77"/>
                <a:gd name="T78" fmla="*/ 2147483646 w 112"/>
                <a:gd name="T79" fmla="*/ 2147483646 h 77"/>
                <a:gd name="T80" fmla="*/ 2147483646 w 112"/>
                <a:gd name="T81" fmla="*/ 2147483646 h 77"/>
                <a:gd name="T82" fmla="*/ 2147483646 w 112"/>
                <a:gd name="T83" fmla="*/ 2147483646 h 77"/>
                <a:gd name="T84" fmla="*/ 2147483646 w 112"/>
                <a:gd name="T85" fmla="*/ 2147483646 h 77"/>
                <a:gd name="T86" fmla="*/ 2147483646 w 112"/>
                <a:gd name="T87" fmla="*/ 2147483646 h 77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112" h="77">
                  <a:moveTo>
                    <a:pt x="56" y="0"/>
                  </a:moveTo>
                  <a:cubicBezTo>
                    <a:pt x="62" y="0"/>
                    <a:pt x="66" y="4"/>
                    <a:pt x="66" y="10"/>
                  </a:cubicBezTo>
                  <a:cubicBezTo>
                    <a:pt x="66" y="15"/>
                    <a:pt x="62" y="20"/>
                    <a:pt x="56" y="20"/>
                  </a:cubicBezTo>
                  <a:cubicBezTo>
                    <a:pt x="51" y="20"/>
                    <a:pt x="46" y="15"/>
                    <a:pt x="46" y="10"/>
                  </a:cubicBezTo>
                  <a:cubicBezTo>
                    <a:pt x="46" y="4"/>
                    <a:pt x="51" y="0"/>
                    <a:pt x="56" y="0"/>
                  </a:cubicBezTo>
                  <a:close/>
                  <a:moveTo>
                    <a:pt x="15" y="49"/>
                  </a:moveTo>
                  <a:cubicBezTo>
                    <a:pt x="15" y="66"/>
                    <a:pt x="15" y="66"/>
                    <a:pt x="15" y="66"/>
                  </a:cubicBezTo>
                  <a:cubicBezTo>
                    <a:pt x="10" y="66"/>
                    <a:pt x="10" y="66"/>
                    <a:pt x="10" y="66"/>
                  </a:cubicBezTo>
                  <a:cubicBezTo>
                    <a:pt x="10" y="52"/>
                    <a:pt x="10" y="52"/>
                    <a:pt x="10" y="52"/>
                  </a:cubicBezTo>
                  <a:cubicBezTo>
                    <a:pt x="9" y="52"/>
                    <a:pt x="9" y="52"/>
                    <a:pt x="9" y="52"/>
                  </a:cubicBezTo>
                  <a:cubicBezTo>
                    <a:pt x="9" y="66"/>
                    <a:pt x="9" y="66"/>
                    <a:pt x="9" y="66"/>
                  </a:cubicBezTo>
                  <a:cubicBezTo>
                    <a:pt x="4" y="66"/>
                    <a:pt x="4" y="66"/>
                    <a:pt x="4" y="66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1"/>
                    <a:pt x="1" y="29"/>
                    <a:pt x="4" y="29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3" y="30"/>
                    <a:pt x="13" y="30"/>
                    <a:pt x="13" y="31"/>
                  </a:cubicBezTo>
                  <a:cubicBezTo>
                    <a:pt x="13" y="49"/>
                    <a:pt x="13" y="49"/>
                    <a:pt x="13" y="49"/>
                  </a:cubicBezTo>
                  <a:cubicBezTo>
                    <a:pt x="15" y="49"/>
                    <a:pt x="15" y="49"/>
                    <a:pt x="15" y="49"/>
                  </a:cubicBezTo>
                  <a:close/>
                  <a:moveTo>
                    <a:pt x="10" y="15"/>
                  </a:moveTo>
                  <a:cubicBezTo>
                    <a:pt x="13" y="15"/>
                    <a:pt x="16" y="18"/>
                    <a:pt x="16" y="22"/>
                  </a:cubicBezTo>
                  <a:cubicBezTo>
                    <a:pt x="16" y="23"/>
                    <a:pt x="16" y="24"/>
                    <a:pt x="15" y="25"/>
                  </a:cubicBezTo>
                  <a:cubicBezTo>
                    <a:pt x="15" y="26"/>
                    <a:pt x="15" y="26"/>
                    <a:pt x="14" y="26"/>
                  </a:cubicBezTo>
                  <a:cubicBezTo>
                    <a:pt x="13" y="27"/>
                    <a:pt x="12" y="28"/>
                    <a:pt x="10" y="28"/>
                  </a:cubicBezTo>
                  <a:cubicBezTo>
                    <a:pt x="6" y="28"/>
                    <a:pt x="3" y="25"/>
                    <a:pt x="3" y="22"/>
                  </a:cubicBezTo>
                  <a:cubicBezTo>
                    <a:pt x="3" y="18"/>
                    <a:pt x="6" y="15"/>
                    <a:pt x="10" y="15"/>
                  </a:cubicBezTo>
                  <a:close/>
                  <a:moveTo>
                    <a:pt x="96" y="49"/>
                  </a:moveTo>
                  <a:cubicBezTo>
                    <a:pt x="96" y="66"/>
                    <a:pt x="96" y="66"/>
                    <a:pt x="96" y="66"/>
                  </a:cubicBezTo>
                  <a:cubicBezTo>
                    <a:pt x="101" y="66"/>
                    <a:pt x="101" y="66"/>
                    <a:pt x="101" y="66"/>
                  </a:cubicBezTo>
                  <a:cubicBezTo>
                    <a:pt x="101" y="52"/>
                    <a:pt x="101" y="52"/>
                    <a:pt x="101" y="52"/>
                  </a:cubicBezTo>
                  <a:cubicBezTo>
                    <a:pt x="102" y="52"/>
                    <a:pt x="102" y="52"/>
                    <a:pt x="102" y="52"/>
                  </a:cubicBezTo>
                  <a:cubicBezTo>
                    <a:pt x="102" y="66"/>
                    <a:pt x="102" y="66"/>
                    <a:pt x="102" y="66"/>
                  </a:cubicBezTo>
                  <a:cubicBezTo>
                    <a:pt x="107" y="66"/>
                    <a:pt x="107" y="66"/>
                    <a:pt x="107" y="66"/>
                  </a:cubicBezTo>
                  <a:cubicBezTo>
                    <a:pt x="107" y="49"/>
                    <a:pt x="107" y="49"/>
                    <a:pt x="107" y="49"/>
                  </a:cubicBezTo>
                  <a:cubicBezTo>
                    <a:pt x="107" y="46"/>
                    <a:pt x="107" y="46"/>
                    <a:pt x="107" y="46"/>
                  </a:cubicBezTo>
                  <a:cubicBezTo>
                    <a:pt x="107" y="37"/>
                    <a:pt x="107" y="37"/>
                    <a:pt x="107" y="37"/>
                  </a:cubicBezTo>
                  <a:cubicBezTo>
                    <a:pt x="107" y="37"/>
                    <a:pt x="107" y="37"/>
                    <a:pt x="107" y="37"/>
                  </a:cubicBezTo>
                  <a:cubicBezTo>
                    <a:pt x="107" y="46"/>
                    <a:pt x="107" y="46"/>
                    <a:pt x="107" y="46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2" y="31"/>
                    <a:pt x="110" y="29"/>
                    <a:pt x="107" y="29"/>
                  </a:cubicBezTo>
                  <a:cubicBezTo>
                    <a:pt x="98" y="29"/>
                    <a:pt x="98" y="29"/>
                    <a:pt x="98" y="29"/>
                  </a:cubicBezTo>
                  <a:cubicBezTo>
                    <a:pt x="98" y="30"/>
                    <a:pt x="98" y="30"/>
                    <a:pt x="98" y="31"/>
                  </a:cubicBezTo>
                  <a:cubicBezTo>
                    <a:pt x="98" y="49"/>
                    <a:pt x="98" y="49"/>
                    <a:pt x="98" y="49"/>
                  </a:cubicBezTo>
                  <a:cubicBezTo>
                    <a:pt x="96" y="49"/>
                    <a:pt x="96" y="49"/>
                    <a:pt x="96" y="49"/>
                  </a:cubicBezTo>
                  <a:close/>
                  <a:moveTo>
                    <a:pt x="101" y="15"/>
                  </a:moveTo>
                  <a:cubicBezTo>
                    <a:pt x="98" y="15"/>
                    <a:pt x="95" y="18"/>
                    <a:pt x="95" y="22"/>
                  </a:cubicBezTo>
                  <a:cubicBezTo>
                    <a:pt x="95" y="23"/>
                    <a:pt x="95" y="24"/>
                    <a:pt x="96" y="25"/>
                  </a:cubicBezTo>
                  <a:cubicBezTo>
                    <a:pt x="96" y="26"/>
                    <a:pt x="97" y="26"/>
                    <a:pt x="97" y="26"/>
                  </a:cubicBezTo>
                  <a:cubicBezTo>
                    <a:pt x="98" y="27"/>
                    <a:pt x="100" y="28"/>
                    <a:pt x="101" y="28"/>
                  </a:cubicBezTo>
                  <a:cubicBezTo>
                    <a:pt x="105" y="28"/>
                    <a:pt x="108" y="25"/>
                    <a:pt x="108" y="22"/>
                  </a:cubicBezTo>
                  <a:cubicBezTo>
                    <a:pt x="108" y="18"/>
                    <a:pt x="105" y="15"/>
                    <a:pt x="101" y="15"/>
                  </a:cubicBezTo>
                  <a:close/>
                  <a:moveTo>
                    <a:pt x="75" y="51"/>
                  </a:moveTo>
                  <a:cubicBezTo>
                    <a:pt x="75" y="72"/>
                    <a:pt x="75" y="72"/>
                    <a:pt x="75" y="72"/>
                  </a:cubicBezTo>
                  <a:cubicBezTo>
                    <a:pt x="80" y="72"/>
                    <a:pt x="80" y="72"/>
                    <a:pt x="80" y="72"/>
                  </a:cubicBezTo>
                  <a:cubicBezTo>
                    <a:pt x="80" y="54"/>
                    <a:pt x="80" y="54"/>
                    <a:pt x="80" y="54"/>
                  </a:cubicBezTo>
                  <a:cubicBezTo>
                    <a:pt x="82" y="54"/>
                    <a:pt x="82" y="54"/>
                    <a:pt x="82" y="54"/>
                  </a:cubicBezTo>
                  <a:cubicBezTo>
                    <a:pt x="82" y="72"/>
                    <a:pt x="82" y="72"/>
                    <a:pt x="82" y="72"/>
                  </a:cubicBezTo>
                  <a:cubicBezTo>
                    <a:pt x="87" y="72"/>
                    <a:pt x="87" y="72"/>
                    <a:pt x="87" y="72"/>
                  </a:cubicBezTo>
                  <a:cubicBezTo>
                    <a:pt x="87" y="51"/>
                    <a:pt x="87" y="51"/>
                    <a:pt x="87" y="51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87" y="36"/>
                    <a:pt x="87" y="36"/>
                    <a:pt x="87" y="36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31"/>
                    <a:pt x="94" y="31"/>
                    <a:pt x="94" y="31"/>
                  </a:cubicBezTo>
                  <a:cubicBezTo>
                    <a:pt x="94" y="28"/>
                    <a:pt x="91" y="26"/>
                    <a:pt x="88" y="26"/>
                  </a:cubicBezTo>
                  <a:cubicBezTo>
                    <a:pt x="77" y="26"/>
                    <a:pt x="77" y="26"/>
                    <a:pt x="77" y="26"/>
                  </a:cubicBezTo>
                  <a:cubicBezTo>
                    <a:pt x="77" y="27"/>
                    <a:pt x="77" y="28"/>
                    <a:pt x="77" y="28"/>
                  </a:cubicBezTo>
                  <a:cubicBezTo>
                    <a:pt x="77" y="51"/>
                    <a:pt x="77" y="51"/>
                    <a:pt x="77" y="51"/>
                  </a:cubicBezTo>
                  <a:cubicBezTo>
                    <a:pt x="75" y="51"/>
                    <a:pt x="75" y="51"/>
                    <a:pt x="75" y="51"/>
                  </a:cubicBezTo>
                  <a:close/>
                  <a:moveTo>
                    <a:pt x="65" y="47"/>
                  </a:moveTo>
                  <a:cubicBezTo>
                    <a:pt x="65" y="32"/>
                    <a:pt x="65" y="32"/>
                    <a:pt x="65" y="32"/>
                  </a:cubicBezTo>
                  <a:cubicBezTo>
                    <a:pt x="64" y="32"/>
                    <a:pt x="64" y="32"/>
                    <a:pt x="64" y="32"/>
                  </a:cubicBezTo>
                  <a:cubicBezTo>
                    <a:pt x="64" y="47"/>
                    <a:pt x="64" y="47"/>
                    <a:pt x="64" y="47"/>
                  </a:cubicBezTo>
                  <a:cubicBezTo>
                    <a:pt x="64" y="50"/>
                    <a:pt x="64" y="50"/>
                    <a:pt x="64" y="50"/>
                  </a:cubicBezTo>
                  <a:cubicBezTo>
                    <a:pt x="64" y="77"/>
                    <a:pt x="64" y="77"/>
                    <a:pt x="64" y="77"/>
                  </a:cubicBezTo>
                  <a:cubicBezTo>
                    <a:pt x="57" y="77"/>
                    <a:pt x="57" y="77"/>
                    <a:pt x="57" y="77"/>
                  </a:cubicBezTo>
                  <a:cubicBezTo>
                    <a:pt x="57" y="55"/>
                    <a:pt x="57" y="55"/>
                    <a:pt x="57" y="55"/>
                  </a:cubicBezTo>
                  <a:cubicBezTo>
                    <a:pt x="55" y="55"/>
                    <a:pt x="55" y="55"/>
                    <a:pt x="55" y="55"/>
                  </a:cubicBezTo>
                  <a:cubicBezTo>
                    <a:pt x="55" y="77"/>
                    <a:pt x="55" y="77"/>
                    <a:pt x="55" y="77"/>
                  </a:cubicBezTo>
                  <a:cubicBezTo>
                    <a:pt x="48" y="77"/>
                    <a:pt x="48" y="77"/>
                    <a:pt x="48" y="77"/>
                  </a:cubicBezTo>
                  <a:cubicBezTo>
                    <a:pt x="48" y="50"/>
                    <a:pt x="48" y="50"/>
                    <a:pt x="48" y="50"/>
                  </a:cubicBezTo>
                  <a:cubicBezTo>
                    <a:pt x="48" y="47"/>
                    <a:pt x="48" y="47"/>
                    <a:pt x="48" y="47"/>
                  </a:cubicBezTo>
                  <a:cubicBezTo>
                    <a:pt x="48" y="32"/>
                    <a:pt x="48" y="32"/>
                    <a:pt x="48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47"/>
                    <a:pt x="47" y="47"/>
                    <a:pt x="47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27"/>
                    <a:pt x="41" y="27"/>
                    <a:pt x="41" y="27"/>
                  </a:cubicBezTo>
                  <a:cubicBezTo>
                    <a:pt x="41" y="24"/>
                    <a:pt x="44" y="21"/>
                    <a:pt x="47" y="21"/>
                  </a:cubicBezTo>
                  <a:cubicBezTo>
                    <a:pt x="66" y="21"/>
                    <a:pt x="46" y="21"/>
                    <a:pt x="65" y="21"/>
                  </a:cubicBezTo>
                  <a:cubicBezTo>
                    <a:pt x="69" y="21"/>
                    <a:pt x="71" y="24"/>
                    <a:pt x="71" y="27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0" y="47"/>
                    <a:pt x="68" y="47"/>
                    <a:pt x="65" y="47"/>
                  </a:cubicBezTo>
                  <a:close/>
                  <a:moveTo>
                    <a:pt x="37" y="51"/>
                  </a:moveTo>
                  <a:cubicBezTo>
                    <a:pt x="37" y="72"/>
                    <a:pt x="37" y="72"/>
                    <a:pt x="37" y="72"/>
                  </a:cubicBezTo>
                  <a:cubicBezTo>
                    <a:pt x="31" y="72"/>
                    <a:pt x="31" y="72"/>
                    <a:pt x="31" y="72"/>
                  </a:cubicBezTo>
                  <a:cubicBezTo>
                    <a:pt x="31" y="54"/>
                    <a:pt x="31" y="54"/>
                    <a:pt x="31" y="54"/>
                  </a:cubicBezTo>
                  <a:cubicBezTo>
                    <a:pt x="30" y="54"/>
                    <a:pt x="30" y="54"/>
                    <a:pt x="30" y="54"/>
                  </a:cubicBezTo>
                  <a:cubicBezTo>
                    <a:pt x="30" y="72"/>
                    <a:pt x="30" y="72"/>
                    <a:pt x="30" y="72"/>
                  </a:cubicBezTo>
                  <a:cubicBezTo>
                    <a:pt x="24" y="72"/>
                    <a:pt x="24" y="72"/>
                    <a:pt x="24" y="72"/>
                  </a:cubicBezTo>
                  <a:cubicBezTo>
                    <a:pt x="24" y="51"/>
                    <a:pt x="24" y="51"/>
                    <a:pt x="24" y="51"/>
                  </a:cubicBezTo>
                  <a:cubicBezTo>
                    <a:pt x="24" y="47"/>
                    <a:pt x="24" y="47"/>
                    <a:pt x="24" y="47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28"/>
                    <a:pt x="20" y="26"/>
                    <a:pt x="23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27"/>
                    <a:pt x="35" y="28"/>
                    <a:pt x="35" y="28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7" y="51"/>
                    <a:pt x="37" y="51"/>
                    <a:pt x="37" y="51"/>
                  </a:cubicBezTo>
                  <a:close/>
                  <a:moveTo>
                    <a:pt x="31" y="9"/>
                  </a:moveTo>
                  <a:cubicBezTo>
                    <a:pt x="35" y="9"/>
                    <a:pt x="39" y="12"/>
                    <a:pt x="39" y="17"/>
                  </a:cubicBezTo>
                  <a:cubicBezTo>
                    <a:pt x="39" y="19"/>
                    <a:pt x="38" y="20"/>
                    <a:pt x="37" y="22"/>
                  </a:cubicBezTo>
                  <a:cubicBezTo>
                    <a:pt x="37" y="22"/>
                    <a:pt x="37" y="22"/>
                    <a:pt x="37" y="23"/>
                  </a:cubicBezTo>
                  <a:cubicBezTo>
                    <a:pt x="35" y="24"/>
                    <a:pt x="33" y="25"/>
                    <a:pt x="31" y="25"/>
                  </a:cubicBezTo>
                  <a:cubicBezTo>
                    <a:pt x="26" y="25"/>
                    <a:pt x="22" y="21"/>
                    <a:pt x="22" y="17"/>
                  </a:cubicBezTo>
                  <a:cubicBezTo>
                    <a:pt x="22" y="12"/>
                    <a:pt x="26" y="9"/>
                    <a:pt x="31" y="9"/>
                  </a:cubicBezTo>
                  <a:close/>
                  <a:moveTo>
                    <a:pt x="81" y="9"/>
                  </a:moveTo>
                  <a:cubicBezTo>
                    <a:pt x="76" y="9"/>
                    <a:pt x="73" y="12"/>
                    <a:pt x="73" y="17"/>
                  </a:cubicBezTo>
                  <a:cubicBezTo>
                    <a:pt x="73" y="19"/>
                    <a:pt x="73" y="20"/>
                    <a:pt x="74" y="22"/>
                  </a:cubicBezTo>
                  <a:cubicBezTo>
                    <a:pt x="75" y="22"/>
                    <a:pt x="75" y="22"/>
                    <a:pt x="75" y="23"/>
                  </a:cubicBezTo>
                  <a:cubicBezTo>
                    <a:pt x="77" y="24"/>
                    <a:pt x="79" y="25"/>
                    <a:pt x="81" y="25"/>
                  </a:cubicBezTo>
                  <a:cubicBezTo>
                    <a:pt x="85" y="25"/>
                    <a:pt x="89" y="21"/>
                    <a:pt x="89" y="17"/>
                  </a:cubicBezTo>
                  <a:cubicBezTo>
                    <a:pt x="89" y="12"/>
                    <a:pt x="85" y="9"/>
                    <a:pt x="81" y="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/>
              <a:endParaRPr lang="zh-CN" altLang="en-US" sz="2400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</p:grpSp>
      <p:grpSp>
        <p:nvGrpSpPr>
          <p:cNvPr id="29" name="组合 11"/>
          <p:cNvGrpSpPr/>
          <p:nvPr/>
        </p:nvGrpSpPr>
        <p:grpSpPr>
          <a:xfrm>
            <a:off x="1772302" y="598733"/>
            <a:ext cx="458433" cy="413329"/>
            <a:chOff x="5076056" y="2138335"/>
            <a:chExt cx="428348" cy="386204"/>
          </a:xfrm>
        </p:grpSpPr>
        <p:sp>
          <p:nvSpPr>
            <p:cNvPr id="1048593" name="Freeform 5"/>
            <p:cNvSpPr/>
            <p:nvPr/>
          </p:nvSpPr>
          <p:spPr bwMode="auto">
            <a:xfrm>
              <a:off x="5076056" y="2138335"/>
              <a:ext cx="428348" cy="386204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048594" name="KSO_Shape"/>
            <p:cNvSpPr/>
            <p:nvPr/>
          </p:nvSpPr>
          <p:spPr bwMode="auto">
            <a:xfrm>
              <a:off x="5175472" y="2244479"/>
              <a:ext cx="229514" cy="195468"/>
            </a:xfrm>
            <a:custGeom>
              <a:avLst/>
              <a:gdLst>
                <a:gd name="T0" fmla="*/ 432030 w 2125663"/>
                <a:gd name="T1" fmla="*/ 1344893 h 1811338"/>
                <a:gd name="T2" fmla="*/ 462740 w 2125663"/>
                <a:gd name="T3" fmla="*/ 1477960 h 1811338"/>
                <a:gd name="T4" fmla="*/ 513638 w 2125663"/>
                <a:gd name="T5" fmla="*/ 1557743 h 1811338"/>
                <a:gd name="T6" fmla="*/ 516481 w 2125663"/>
                <a:gd name="T7" fmla="*/ 1336346 h 1811338"/>
                <a:gd name="T8" fmla="*/ 503401 w 2125663"/>
                <a:gd name="T9" fmla="*/ 1310416 h 1811338"/>
                <a:gd name="T10" fmla="*/ 515913 w 2125663"/>
                <a:gd name="T11" fmla="*/ 1250009 h 1811338"/>
                <a:gd name="T12" fmla="*/ 618846 w 2125663"/>
                <a:gd name="T13" fmla="*/ 1242885 h 1811338"/>
                <a:gd name="T14" fmla="*/ 643583 w 2125663"/>
                <a:gd name="T15" fmla="*/ 1263116 h 1811338"/>
                <a:gd name="T16" fmla="*/ 642446 w 2125663"/>
                <a:gd name="T17" fmla="*/ 1324948 h 1811338"/>
                <a:gd name="T18" fmla="*/ 619414 w 2125663"/>
                <a:gd name="T19" fmla="*/ 1342899 h 1811338"/>
                <a:gd name="T20" fmla="*/ 664057 w 2125663"/>
                <a:gd name="T21" fmla="*/ 1524691 h 1811338"/>
                <a:gd name="T22" fmla="*/ 704434 w 2125663"/>
                <a:gd name="T23" fmla="*/ 1417553 h 1811338"/>
                <a:gd name="T24" fmla="*/ 725191 w 2125663"/>
                <a:gd name="T25" fmla="*/ 1259697 h 1811338"/>
                <a:gd name="T26" fmla="*/ 857412 w 2125663"/>
                <a:gd name="T27" fmla="*/ 1192451 h 1811338"/>
                <a:gd name="T28" fmla="*/ 923096 w 2125663"/>
                <a:gd name="T29" fmla="*/ 1212682 h 1811338"/>
                <a:gd name="T30" fmla="*/ 970013 w 2125663"/>
                <a:gd name="T31" fmla="*/ 1259697 h 1811338"/>
                <a:gd name="T32" fmla="*/ 990201 w 2125663"/>
                <a:gd name="T33" fmla="*/ 1325233 h 1811338"/>
                <a:gd name="T34" fmla="*/ 980818 w 2125663"/>
                <a:gd name="T35" fmla="*/ 1537228 h 1811338"/>
                <a:gd name="T36" fmla="*/ 935891 w 2125663"/>
                <a:gd name="T37" fmla="*/ 1570566 h 1811338"/>
                <a:gd name="T38" fmla="*/ 798837 w 2125663"/>
                <a:gd name="T39" fmla="*/ 1607608 h 1811338"/>
                <a:gd name="T40" fmla="*/ 617424 w 2125663"/>
                <a:gd name="T41" fmla="*/ 1622140 h 1811338"/>
                <a:gd name="T42" fmla="*/ 428049 w 2125663"/>
                <a:gd name="T43" fmla="*/ 1615872 h 1811338"/>
                <a:gd name="T44" fmla="*/ 264551 w 2125663"/>
                <a:gd name="T45" fmla="*/ 1588232 h 1811338"/>
                <a:gd name="T46" fmla="*/ 180669 w 2125663"/>
                <a:gd name="T47" fmla="*/ 1549481 h 1811338"/>
                <a:gd name="T48" fmla="*/ 159912 w 2125663"/>
                <a:gd name="T49" fmla="*/ 1517283 h 1811338"/>
                <a:gd name="T50" fmla="*/ 167873 w 2125663"/>
                <a:gd name="T51" fmla="*/ 1284201 h 1811338"/>
                <a:gd name="T52" fmla="*/ 205123 w 2125663"/>
                <a:gd name="T53" fmla="*/ 1228638 h 1811338"/>
                <a:gd name="T54" fmla="*/ 264266 w 2125663"/>
                <a:gd name="T55" fmla="*/ 1196440 h 1811338"/>
                <a:gd name="T56" fmla="*/ 421225 w 2125663"/>
                <a:gd name="T57" fmla="*/ 1183048 h 1811338"/>
                <a:gd name="T58" fmla="*/ 433514 w 2125663"/>
                <a:gd name="T59" fmla="*/ 761303 h 1811338"/>
                <a:gd name="T60" fmla="*/ 391450 w 2125663"/>
                <a:gd name="T61" fmla="*/ 813630 h 1811338"/>
                <a:gd name="T62" fmla="*/ 379229 w 2125663"/>
                <a:gd name="T63" fmla="*/ 902075 h 1811338"/>
                <a:gd name="T64" fmla="*/ 414756 w 2125663"/>
                <a:gd name="T65" fmla="*/ 1016114 h 1811338"/>
                <a:gd name="T66" fmla="*/ 487516 w 2125663"/>
                <a:gd name="T67" fmla="*/ 1099439 h 1811338"/>
                <a:gd name="T68" fmla="*/ 567666 w 2125663"/>
                <a:gd name="T69" fmla="*/ 1135272 h 1811338"/>
                <a:gd name="T70" fmla="*/ 645542 w 2125663"/>
                <a:gd name="T71" fmla="*/ 1111099 h 1811338"/>
                <a:gd name="T72" fmla="*/ 722282 w 2125663"/>
                <a:gd name="T73" fmla="*/ 1035452 h 1811338"/>
                <a:gd name="T74" fmla="*/ 767757 w 2125663"/>
                <a:gd name="T75" fmla="*/ 926248 h 1811338"/>
                <a:gd name="T76" fmla="*/ 666290 w 2125663"/>
                <a:gd name="T77" fmla="*/ 863967 h 1811338"/>
                <a:gd name="T78" fmla="*/ 546918 w 2125663"/>
                <a:gd name="T79" fmla="*/ 832116 h 1811338"/>
                <a:gd name="T80" fmla="*/ 484389 w 2125663"/>
                <a:gd name="T81" fmla="*/ 790595 h 1811338"/>
                <a:gd name="T82" fmla="*/ 452273 w 2125663"/>
                <a:gd name="T83" fmla="*/ 760734 h 1811338"/>
                <a:gd name="T84" fmla="*/ 568234 w 2125663"/>
                <a:gd name="T85" fmla="*/ 587258 h 1811338"/>
                <a:gd name="T86" fmla="*/ 631616 w 2125663"/>
                <a:gd name="T87" fmla="*/ 594937 h 1811338"/>
                <a:gd name="T88" fmla="*/ 705513 w 2125663"/>
                <a:gd name="T89" fmla="*/ 631054 h 1811338"/>
                <a:gd name="T90" fmla="*/ 790210 w 2125663"/>
                <a:gd name="T91" fmla="*/ 732864 h 1811338"/>
                <a:gd name="T92" fmla="*/ 826306 w 2125663"/>
                <a:gd name="T93" fmla="*/ 873920 h 1811338"/>
                <a:gd name="T94" fmla="*/ 818064 w 2125663"/>
                <a:gd name="T95" fmla="*/ 959237 h 1811338"/>
                <a:gd name="T96" fmla="*/ 780831 w 2125663"/>
                <a:gd name="T97" fmla="*/ 1048534 h 1811338"/>
                <a:gd name="T98" fmla="*/ 687607 w 2125663"/>
                <a:gd name="T99" fmla="*/ 1148922 h 1811338"/>
                <a:gd name="T100" fmla="*/ 588983 w 2125663"/>
                <a:gd name="T101" fmla="*/ 1190727 h 1811338"/>
                <a:gd name="T102" fmla="*/ 525033 w 2125663"/>
                <a:gd name="T103" fmla="*/ 1182480 h 1811338"/>
                <a:gd name="T104" fmla="*/ 421293 w 2125663"/>
                <a:gd name="T105" fmla="*/ 1115081 h 1811338"/>
                <a:gd name="T106" fmla="*/ 345406 w 2125663"/>
                <a:gd name="T107" fmla="*/ 1002463 h 1811338"/>
                <a:gd name="T108" fmla="*/ 325511 w 2125663"/>
                <a:gd name="T109" fmla="*/ 929092 h 1811338"/>
                <a:gd name="T110" fmla="*/ 330627 w 2125663"/>
                <a:gd name="T111" fmla="*/ 813915 h 1811338"/>
                <a:gd name="T112" fmla="*/ 388324 w 2125663"/>
                <a:gd name="T113" fmla="*/ 686510 h 1811338"/>
                <a:gd name="T114" fmla="*/ 482400 w 2125663"/>
                <a:gd name="T115" fmla="*/ 608303 h 1811338"/>
                <a:gd name="T116" fmla="*/ 542939 w 2125663"/>
                <a:gd name="T117" fmla="*/ 589534 h 1811338"/>
                <a:gd name="T118" fmla="*/ 0 w 2125663"/>
                <a:gd name="T119" fmla="*/ 0 h 1811338"/>
                <a:gd name="T120" fmla="*/ 174993 w 2125663"/>
                <a:gd name="T121" fmla="*/ 1118883 h 1811338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2125663" h="1811338">
                  <a:moveTo>
                    <a:pt x="470017" y="1320800"/>
                  </a:moveTo>
                  <a:lnTo>
                    <a:pt x="470335" y="1343069"/>
                  </a:lnTo>
                  <a:lnTo>
                    <a:pt x="471286" y="1364382"/>
                  </a:lnTo>
                  <a:lnTo>
                    <a:pt x="472238" y="1385696"/>
                  </a:lnTo>
                  <a:lnTo>
                    <a:pt x="473190" y="1406374"/>
                  </a:lnTo>
                  <a:lnTo>
                    <a:pt x="474459" y="1426415"/>
                  </a:lnTo>
                  <a:lnTo>
                    <a:pt x="476363" y="1446139"/>
                  </a:lnTo>
                  <a:lnTo>
                    <a:pt x="478267" y="1464908"/>
                  </a:lnTo>
                  <a:lnTo>
                    <a:pt x="480170" y="1483677"/>
                  </a:lnTo>
                  <a:lnTo>
                    <a:pt x="482074" y="1501491"/>
                  </a:lnTo>
                  <a:lnTo>
                    <a:pt x="484612" y="1518988"/>
                  </a:lnTo>
                  <a:lnTo>
                    <a:pt x="487468" y="1535530"/>
                  </a:lnTo>
                  <a:lnTo>
                    <a:pt x="490323" y="1552072"/>
                  </a:lnTo>
                  <a:lnTo>
                    <a:pt x="493179" y="1567660"/>
                  </a:lnTo>
                  <a:lnTo>
                    <a:pt x="496352" y="1582611"/>
                  </a:lnTo>
                  <a:lnTo>
                    <a:pt x="500159" y="1597563"/>
                  </a:lnTo>
                  <a:lnTo>
                    <a:pt x="503649" y="1611560"/>
                  </a:lnTo>
                  <a:lnTo>
                    <a:pt x="507774" y="1624921"/>
                  </a:lnTo>
                  <a:lnTo>
                    <a:pt x="511899" y="1637646"/>
                  </a:lnTo>
                  <a:lnTo>
                    <a:pt x="516341" y="1650052"/>
                  </a:lnTo>
                  <a:lnTo>
                    <a:pt x="520783" y="1661505"/>
                  </a:lnTo>
                  <a:lnTo>
                    <a:pt x="525859" y="1672639"/>
                  </a:lnTo>
                  <a:lnTo>
                    <a:pt x="530936" y="1683137"/>
                  </a:lnTo>
                  <a:lnTo>
                    <a:pt x="536329" y="1692998"/>
                  </a:lnTo>
                  <a:lnTo>
                    <a:pt x="541723" y="1702224"/>
                  </a:lnTo>
                  <a:lnTo>
                    <a:pt x="547752" y="1710813"/>
                  </a:lnTo>
                  <a:lnTo>
                    <a:pt x="553463" y="1718766"/>
                  </a:lnTo>
                  <a:lnTo>
                    <a:pt x="559808" y="1726083"/>
                  </a:lnTo>
                  <a:lnTo>
                    <a:pt x="566154" y="1732763"/>
                  </a:lnTo>
                  <a:lnTo>
                    <a:pt x="573134" y="1739125"/>
                  </a:lnTo>
                  <a:lnTo>
                    <a:pt x="580114" y="1744215"/>
                  </a:lnTo>
                  <a:lnTo>
                    <a:pt x="587412" y="1749305"/>
                  </a:lnTo>
                  <a:lnTo>
                    <a:pt x="594709" y="1753123"/>
                  </a:lnTo>
                  <a:lnTo>
                    <a:pt x="594709" y="1499901"/>
                  </a:lnTo>
                  <a:lnTo>
                    <a:pt x="591537" y="1499264"/>
                  </a:lnTo>
                  <a:lnTo>
                    <a:pt x="588047" y="1498310"/>
                  </a:lnTo>
                  <a:lnTo>
                    <a:pt x="584874" y="1497038"/>
                  </a:lnTo>
                  <a:lnTo>
                    <a:pt x="582018" y="1495765"/>
                  </a:lnTo>
                  <a:lnTo>
                    <a:pt x="579163" y="1494175"/>
                  </a:lnTo>
                  <a:lnTo>
                    <a:pt x="576307" y="1491948"/>
                  </a:lnTo>
                  <a:lnTo>
                    <a:pt x="573769" y="1489721"/>
                  </a:lnTo>
                  <a:lnTo>
                    <a:pt x="571548" y="1487494"/>
                  </a:lnTo>
                  <a:lnTo>
                    <a:pt x="569327" y="1484949"/>
                  </a:lnTo>
                  <a:lnTo>
                    <a:pt x="567106" y="1482404"/>
                  </a:lnTo>
                  <a:lnTo>
                    <a:pt x="565519" y="1479223"/>
                  </a:lnTo>
                  <a:lnTo>
                    <a:pt x="564250" y="1476360"/>
                  </a:lnTo>
                  <a:lnTo>
                    <a:pt x="563298" y="1473179"/>
                  </a:lnTo>
                  <a:lnTo>
                    <a:pt x="562347" y="1469998"/>
                  </a:lnTo>
                  <a:lnTo>
                    <a:pt x="562029" y="1466180"/>
                  </a:lnTo>
                  <a:lnTo>
                    <a:pt x="561712" y="1462999"/>
                  </a:lnTo>
                  <a:lnTo>
                    <a:pt x="561712" y="1425143"/>
                  </a:lnTo>
                  <a:lnTo>
                    <a:pt x="562029" y="1421007"/>
                  </a:lnTo>
                  <a:lnTo>
                    <a:pt x="562664" y="1417508"/>
                  </a:lnTo>
                  <a:lnTo>
                    <a:pt x="563616" y="1414009"/>
                  </a:lnTo>
                  <a:lnTo>
                    <a:pt x="564885" y="1410191"/>
                  </a:lnTo>
                  <a:lnTo>
                    <a:pt x="566154" y="1407010"/>
                  </a:lnTo>
                  <a:lnTo>
                    <a:pt x="568375" y="1403829"/>
                  </a:lnTo>
                  <a:lnTo>
                    <a:pt x="570596" y="1400966"/>
                  </a:lnTo>
                  <a:lnTo>
                    <a:pt x="572817" y="1398103"/>
                  </a:lnTo>
                  <a:lnTo>
                    <a:pt x="575673" y="1395558"/>
                  </a:lnTo>
                  <a:lnTo>
                    <a:pt x="578528" y="1393649"/>
                  </a:lnTo>
                  <a:lnTo>
                    <a:pt x="581701" y="1391741"/>
                  </a:lnTo>
                  <a:lnTo>
                    <a:pt x="584874" y="1390150"/>
                  </a:lnTo>
                  <a:lnTo>
                    <a:pt x="588364" y="1388878"/>
                  </a:lnTo>
                  <a:lnTo>
                    <a:pt x="592171" y="1387605"/>
                  </a:lnTo>
                  <a:lnTo>
                    <a:pt x="595979" y="1386969"/>
                  </a:lnTo>
                  <a:lnTo>
                    <a:pt x="599786" y="1386969"/>
                  </a:lnTo>
                  <a:lnTo>
                    <a:pt x="682597" y="1386969"/>
                  </a:lnTo>
                  <a:lnTo>
                    <a:pt x="686721" y="1386969"/>
                  </a:lnTo>
                  <a:lnTo>
                    <a:pt x="690529" y="1387605"/>
                  </a:lnTo>
                  <a:lnTo>
                    <a:pt x="694019" y="1388878"/>
                  </a:lnTo>
                  <a:lnTo>
                    <a:pt x="697826" y="1390150"/>
                  </a:lnTo>
                  <a:lnTo>
                    <a:pt x="700999" y="1391741"/>
                  </a:lnTo>
                  <a:lnTo>
                    <a:pt x="704172" y="1393649"/>
                  </a:lnTo>
                  <a:lnTo>
                    <a:pt x="707345" y="1395558"/>
                  </a:lnTo>
                  <a:lnTo>
                    <a:pt x="709883" y="1398103"/>
                  </a:lnTo>
                  <a:lnTo>
                    <a:pt x="712104" y="1400966"/>
                  </a:lnTo>
                  <a:lnTo>
                    <a:pt x="714325" y="1403829"/>
                  </a:lnTo>
                  <a:lnTo>
                    <a:pt x="716229" y="1407010"/>
                  </a:lnTo>
                  <a:lnTo>
                    <a:pt x="718132" y="1410191"/>
                  </a:lnTo>
                  <a:lnTo>
                    <a:pt x="719402" y="1414009"/>
                  </a:lnTo>
                  <a:lnTo>
                    <a:pt x="720353" y="1417508"/>
                  </a:lnTo>
                  <a:lnTo>
                    <a:pt x="720671" y="1421007"/>
                  </a:lnTo>
                  <a:lnTo>
                    <a:pt x="720988" y="1425143"/>
                  </a:lnTo>
                  <a:lnTo>
                    <a:pt x="720988" y="1462999"/>
                  </a:lnTo>
                  <a:lnTo>
                    <a:pt x="720988" y="1466180"/>
                  </a:lnTo>
                  <a:lnTo>
                    <a:pt x="720353" y="1469998"/>
                  </a:lnTo>
                  <a:lnTo>
                    <a:pt x="719719" y="1473179"/>
                  </a:lnTo>
                  <a:lnTo>
                    <a:pt x="718450" y="1476360"/>
                  </a:lnTo>
                  <a:lnTo>
                    <a:pt x="716863" y="1479223"/>
                  </a:lnTo>
                  <a:lnTo>
                    <a:pt x="715277" y="1482404"/>
                  </a:lnTo>
                  <a:lnTo>
                    <a:pt x="713373" y="1484949"/>
                  </a:lnTo>
                  <a:lnTo>
                    <a:pt x="711469" y="1487494"/>
                  </a:lnTo>
                  <a:lnTo>
                    <a:pt x="708931" y="1489721"/>
                  </a:lnTo>
                  <a:lnTo>
                    <a:pt x="706710" y="1491948"/>
                  </a:lnTo>
                  <a:lnTo>
                    <a:pt x="703537" y="1494175"/>
                  </a:lnTo>
                  <a:lnTo>
                    <a:pt x="700682" y="1495765"/>
                  </a:lnTo>
                  <a:lnTo>
                    <a:pt x="697826" y="1497038"/>
                  </a:lnTo>
                  <a:lnTo>
                    <a:pt x="694653" y="1498310"/>
                  </a:lnTo>
                  <a:lnTo>
                    <a:pt x="691163" y="1499264"/>
                  </a:lnTo>
                  <a:lnTo>
                    <a:pt x="687991" y="1499901"/>
                  </a:lnTo>
                  <a:lnTo>
                    <a:pt x="687991" y="1753123"/>
                  </a:lnTo>
                  <a:lnTo>
                    <a:pt x="695605" y="1749305"/>
                  </a:lnTo>
                  <a:lnTo>
                    <a:pt x="702586" y="1744215"/>
                  </a:lnTo>
                  <a:lnTo>
                    <a:pt x="709566" y="1739125"/>
                  </a:lnTo>
                  <a:lnTo>
                    <a:pt x="716229" y="1732763"/>
                  </a:lnTo>
                  <a:lnTo>
                    <a:pt x="722892" y="1726083"/>
                  </a:lnTo>
                  <a:lnTo>
                    <a:pt x="729237" y="1718766"/>
                  </a:lnTo>
                  <a:lnTo>
                    <a:pt x="734948" y="1710813"/>
                  </a:lnTo>
                  <a:lnTo>
                    <a:pt x="740977" y="1702224"/>
                  </a:lnTo>
                  <a:lnTo>
                    <a:pt x="746371" y="1692998"/>
                  </a:lnTo>
                  <a:lnTo>
                    <a:pt x="751447" y="1683137"/>
                  </a:lnTo>
                  <a:lnTo>
                    <a:pt x="756841" y="1672639"/>
                  </a:lnTo>
                  <a:lnTo>
                    <a:pt x="761600" y="1661505"/>
                  </a:lnTo>
                  <a:lnTo>
                    <a:pt x="766359" y="1650052"/>
                  </a:lnTo>
                  <a:lnTo>
                    <a:pt x="770801" y="1637646"/>
                  </a:lnTo>
                  <a:lnTo>
                    <a:pt x="774926" y="1624921"/>
                  </a:lnTo>
                  <a:lnTo>
                    <a:pt x="779051" y="1611560"/>
                  </a:lnTo>
                  <a:lnTo>
                    <a:pt x="782541" y="1597563"/>
                  </a:lnTo>
                  <a:lnTo>
                    <a:pt x="786031" y="1582611"/>
                  </a:lnTo>
                  <a:lnTo>
                    <a:pt x="789521" y="1567660"/>
                  </a:lnTo>
                  <a:lnTo>
                    <a:pt x="792377" y="1552072"/>
                  </a:lnTo>
                  <a:lnTo>
                    <a:pt x="795232" y="1535530"/>
                  </a:lnTo>
                  <a:lnTo>
                    <a:pt x="797770" y="1518988"/>
                  </a:lnTo>
                  <a:lnTo>
                    <a:pt x="800626" y="1501491"/>
                  </a:lnTo>
                  <a:lnTo>
                    <a:pt x="802530" y="1483677"/>
                  </a:lnTo>
                  <a:lnTo>
                    <a:pt x="804751" y="1464908"/>
                  </a:lnTo>
                  <a:lnTo>
                    <a:pt x="806337" y="1446139"/>
                  </a:lnTo>
                  <a:lnTo>
                    <a:pt x="807923" y="1426415"/>
                  </a:lnTo>
                  <a:lnTo>
                    <a:pt x="809193" y="1406374"/>
                  </a:lnTo>
                  <a:lnTo>
                    <a:pt x="810779" y="1385696"/>
                  </a:lnTo>
                  <a:lnTo>
                    <a:pt x="811731" y="1364382"/>
                  </a:lnTo>
                  <a:lnTo>
                    <a:pt x="812365" y="1343069"/>
                  </a:lnTo>
                  <a:lnTo>
                    <a:pt x="813000" y="1320800"/>
                  </a:lnTo>
                  <a:lnTo>
                    <a:pt x="840921" y="1322709"/>
                  </a:lnTo>
                  <a:lnTo>
                    <a:pt x="866621" y="1324300"/>
                  </a:lnTo>
                  <a:lnTo>
                    <a:pt x="909771" y="1327481"/>
                  </a:lnTo>
                  <a:lnTo>
                    <a:pt x="938644" y="1330026"/>
                  </a:lnTo>
                  <a:lnTo>
                    <a:pt x="948797" y="1330980"/>
                  </a:lnTo>
                  <a:lnTo>
                    <a:pt x="956729" y="1331298"/>
                  </a:lnTo>
                  <a:lnTo>
                    <a:pt x="964661" y="1331934"/>
                  </a:lnTo>
                  <a:lnTo>
                    <a:pt x="972593" y="1332889"/>
                  </a:lnTo>
                  <a:lnTo>
                    <a:pt x="980208" y="1334161"/>
                  </a:lnTo>
                  <a:lnTo>
                    <a:pt x="987823" y="1335752"/>
                  </a:lnTo>
                  <a:lnTo>
                    <a:pt x="995437" y="1337979"/>
                  </a:lnTo>
                  <a:lnTo>
                    <a:pt x="1002418" y="1340205"/>
                  </a:lnTo>
                  <a:lnTo>
                    <a:pt x="1009715" y="1343387"/>
                  </a:lnTo>
                  <a:lnTo>
                    <a:pt x="1016378" y="1346250"/>
                  </a:lnTo>
                  <a:lnTo>
                    <a:pt x="1023358" y="1349749"/>
                  </a:lnTo>
                  <a:lnTo>
                    <a:pt x="1030021" y="1353885"/>
                  </a:lnTo>
                  <a:lnTo>
                    <a:pt x="1036050" y="1357702"/>
                  </a:lnTo>
                  <a:lnTo>
                    <a:pt x="1042395" y="1361837"/>
                  </a:lnTo>
                  <a:lnTo>
                    <a:pt x="1048106" y="1366927"/>
                  </a:lnTo>
                  <a:lnTo>
                    <a:pt x="1053817" y="1371699"/>
                  </a:lnTo>
                  <a:lnTo>
                    <a:pt x="1059211" y="1377107"/>
                  </a:lnTo>
                  <a:lnTo>
                    <a:pt x="1064605" y="1382197"/>
                  </a:lnTo>
                  <a:lnTo>
                    <a:pt x="1069364" y="1388241"/>
                  </a:lnTo>
                  <a:lnTo>
                    <a:pt x="1073806" y="1393967"/>
                  </a:lnTo>
                  <a:lnTo>
                    <a:pt x="1078248" y="1400012"/>
                  </a:lnTo>
                  <a:lnTo>
                    <a:pt x="1082373" y="1406374"/>
                  </a:lnTo>
                  <a:lnTo>
                    <a:pt x="1085863" y="1413054"/>
                  </a:lnTo>
                  <a:lnTo>
                    <a:pt x="1089670" y="1419735"/>
                  </a:lnTo>
                  <a:lnTo>
                    <a:pt x="1092843" y="1426734"/>
                  </a:lnTo>
                  <a:lnTo>
                    <a:pt x="1095381" y="1433732"/>
                  </a:lnTo>
                  <a:lnTo>
                    <a:pt x="1097920" y="1441049"/>
                  </a:lnTo>
                  <a:lnTo>
                    <a:pt x="1100141" y="1448684"/>
                  </a:lnTo>
                  <a:lnTo>
                    <a:pt x="1101727" y="1456000"/>
                  </a:lnTo>
                  <a:lnTo>
                    <a:pt x="1103314" y="1463635"/>
                  </a:lnTo>
                  <a:lnTo>
                    <a:pt x="1104265" y="1471588"/>
                  </a:lnTo>
                  <a:lnTo>
                    <a:pt x="1104900" y="1479541"/>
                  </a:lnTo>
                  <a:lnTo>
                    <a:pt x="1104900" y="1487494"/>
                  </a:lnTo>
                  <a:lnTo>
                    <a:pt x="1104900" y="1686000"/>
                  </a:lnTo>
                  <a:lnTo>
                    <a:pt x="1104900" y="1690135"/>
                  </a:lnTo>
                  <a:lnTo>
                    <a:pt x="1104265" y="1693953"/>
                  </a:lnTo>
                  <a:lnTo>
                    <a:pt x="1103631" y="1697770"/>
                  </a:lnTo>
                  <a:lnTo>
                    <a:pt x="1102362" y="1701906"/>
                  </a:lnTo>
                  <a:lnTo>
                    <a:pt x="1101093" y="1705405"/>
                  </a:lnTo>
                  <a:lnTo>
                    <a:pt x="1099189" y="1709222"/>
                  </a:lnTo>
                  <a:lnTo>
                    <a:pt x="1096968" y="1713040"/>
                  </a:lnTo>
                  <a:lnTo>
                    <a:pt x="1094430" y="1716221"/>
                  </a:lnTo>
                  <a:lnTo>
                    <a:pt x="1091891" y="1719720"/>
                  </a:lnTo>
                  <a:lnTo>
                    <a:pt x="1089036" y="1722901"/>
                  </a:lnTo>
                  <a:lnTo>
                    <a:pt x="1085546" y="1726719"/>
                  </a:lnTo>
                  <a:lnTo>
                    <a:pt x="1082056" y="1729900"/>
                  </a:lnTo>
                  <a:lnTo>
                    <a:pt x="1078248" y="1732763"/>
                  </a:lnTo>
                  <a:lnTo>
                    <a:pt x="1074124" y="1736262"/>
                  </a:lnTo>
                  <a:lnTo>
                    <a:pt x="1069682" y="1739125"/>
                  </a:lnTo>
                  <a:lnTo>
                    <a:pt x="1065240" y="1741989"/>
                  </a:lnTo>
                  <a:lnTo>
                    <a:pt x="1055404" y="1748033"/>
                  </a:lnTo>
                  <a:lnTo>
                    <a:pt x="1044299" y="1753441"/>
                  </a:lnTo>
                  <a:lnTo>
                    <a:pt x="1032560" y="1758531"/>
                  </a:lnTo>
                  <a:lnTo>
                    <a:pt x="1019868" y="1763939"/>
                  </a:lnTo>
                  <a:lnTo>
                    <a:pt x="1005908" y="1768392"/>
                  </a:lnTo>
                  <a:lnTo>
                    <a:pt x="991630" y="1773164"/>
                  </a:lnTo>
                  <a:lnTo>
                    <a:pt x="976718" y="1777300"/>
                  </a:lnTo>
                  <a:lnTo>
                    <a:pt x="960854" y="1781117"/>
                  </a:lnTo>
                  <a:lnTo>
                    <a:pt x="944038" y="1784934"/>
                  </a:lnTo>
                  <a:lnTo>
                    <a:pt x="927222" y="1788434"/>
                  </a:lnTo>
                  <a:lnTo>
                    <a:pt x="909454" y="1791615"/>
                  </a:lnTo>
                  <a:lnTo>
                    <a:pt x="891369" y="1794796"/>
                  </a:lnTo>
                  <a:lnTo>
                    <a:pt x="872332" y="1797341"/>
                  </a:lnTo>
                  <a:lnTo>
                    <a:pt x="853295" y="1799886"/>
                  </a:lnTo>
                  <a:lnTo>
                    <a:pt x="833941" y="1801795"/>
                  </a:lnTo>
                  <a:lnTo>
                    <a:pt x="813952" y="1804022"/>
                  </a:lnTo>
                  <a:lnTo>
                    <a:pt x="793328" y="1805930"/>
                  </a:lnTo>
                  <a:lnTo>
                    <a:pt x="773022" y="1807203"/>
                  </a:lnTo>
                  <a:lnTo>
                    <a:pt x="752399" y="1808475"/>
                  </a:lnTo>
                  <a:lnTo>
                    <a:pt x="731458" y="1809748"/>
                  </a:lnTo>
                  <a:lnTo>
                    <a:pt x="710200" y="1810384"/>
                  </a:lnTo>
                  <a:lnTo>
                    <a:pt x="688942" y="1811020"/>
                  </a:lnTo>
                  <a:lnTo>
                    <a:pt x="667684" y="1811338"/>
                  </a:lnTo>
                  <a:lnTo>
                    <a:pt x="646427" y="1811338"/>
                  </a:lnTo>
                  <a:lnTo>
                    <a:pt x="625486" y="1811338"/>
                  </a:lnTo>
                  <a:lnTo>
                    <a:pt x="603911" y="1811020"/>
                  </a:lnTo>
                  <a:lnTo>
                    <a:pt x="582653" y="1810384"/>
                  </a:lnTo>
                  <a:lnTo>
                    <a:pt x="561395" y="1809748"/>
                  </a:lnTo>
                  <a:lnTo>
                    <a:pt x="540137" y="1808475"/>
                  </a:lnTo>
                  <a:lnTo>
                    <a:pt x="518879" y="1807203"/>
                  </a:lnTo>
                  <a:lnTo>
                    <a:pt x="498573" y="1805930"/>
                  </a:lnTo>
                  <a:lnTo>
                    <a:pt x="477632" y="1804022"/>
                  </a:lnTo>
                  <a:lnTo>
                    <a:pt x="457326" y="1801795"/>
                  </a:lnTo>
                  <a:lnTo>
                    <a:pt x="437337" y="1799886"/>
                  </a:lnTo>
                  <a:lnTo>
                    <a:pt x="417983" y="1797341"/>
                  </a:lnTo>
                  <a:lnTo>
                    <a:pt x="398629" y="1794796"/>
                  </a:lnTo>
                  <a:lnTo>
                    <a:pt x="379909" y="1791615"/>
                  </a:lnTo>
                  <a:lnTo>
                    <a:pt x="361824" y="1788434"/>
                  </a:lnTo>
                  <a:lnTo>
                    <a:pt x="344056" y="1784934"/>
                  </a:lnTo>
                  <a:lnTo>
                    <a:pt x="327240" y="1781117"/>
                  </a:lnTo>
                  <a:lnTo>
                    <a:pt x="310741" y="1777300"/>
                  </a:lnTo>
                  <a:lnTo>
                    <a:pt x="295195" y="1773164"/>
                  </a:lnTo>
                  <a:lnTo>
                    <a:pt x="280600" y="1768392"/>
                  </a:lnTo>
                  <a:lnTo>
                    <a:pt x="266322" y="1763939"/>
                  </a:lnTo>
                  <a:lnTo>
                    <a:pt x="252996" y="1758531"/>
                  </a:lnTo>
                  <a:lnTo>
                    <a:pt x="240622" y="1753441"/>
                  </a:lnTo>
                  <a:lnTo>
                    <a:pt x="229517" y="1748033"/>
                  </a:lnTo>
                  <a:lnTo>
                    <a:pt x="219047" y="1741989"/>
                  </a:lnTo>
                  <a:lnTo>
                    <a:pt x="214288" y="1739125"/>
                  </a:lnTo>
                  <a:lnTo>
                    <a:pt x="209846" y="1736262"/>
                  </a:lnTo>
                  <a:lnTo>
                    <a:pt x="205404" y="1732763"/>
                  </a:lnTo>
                  <a:lnTo>
                    <a:pt x="201596" y="1729900"/>
                  </a:lnTo>
                  <a:lnTo>
                    <a:pt x="198106" y="1726719"/>
                  </a:lnTo>
                  <a:lnTo>
                    <a:pt x="194299" y="1722901"/>
                  </a:lnTo>
                  <a:lnTo>
                    <a:pt x="191443" y="1719720"/>
                  </a:lnTo>
                  <a:lnTo>
                    <a:pt x="188588" y="1716221"/>
                  </a:lnTo>
                  <a:lnTo>
                    <a:pt x="186367" y="1713040"/>
                  </a:lnTo>
                  <a:lnTo>
                    <a:pt x="183828" y="1709222"/>
                  </a:lnTo>
                  <a:lnTo>
                    <a:pt x="181925" y="1705405"/>
                  </a:lnTo>
                  <a:lnTo>
                    <a:pt x="180338" y="1701906"/>
                  </a:lnTo>
                  <a:lnTo>
                    <a:pt x="179386" y="1697770"/>
                  </a:lnTo>
                  <a:lnTo>
                    <a:pt x="178435" y="1693953"/>
                  </a:lnTo>
                  <a:lnTo>
                    <a:pt x="177800" y="1690135"/>
                  </a:lnTo>
                  <a:lnTo>
                    <a:pt x="177800" y="1686000"/>
                  </a:lnTo>
                  <a:lnTo>
                    <a:pt x="177800" y="1487494"/>
                  </a:lnTo>
                  <a:lnTo>
                    <a:pt x="178117" y="1479541"/>
                  </a:lnTo>
                  <a:lnTo>
                    <a:pt x="178435" y="1471588"/>
                  </a:lnTo>
                  <a:lnTo>
                    <a:pt x="179386" y="1463635"/>
                  </a:lnTo>
                  <a:lnTo>
                    <a:pt x="180973" y="1456000"/>
                  </a:lnTo>
                  <a:lnTo>
                    <a:pt x="182559" y="1448684"/>
                  </a:lnTo>
                  <a:lnTo>
                    <a:pt x="184463" y="1441049"/>
                  </a:lnTo>
                  <a:lnTo>
                    <a:pt x="187318" y="1433732"/>
                  </a:lnTo>
                  <a:lnTo>
                    <a:pt x="190174" y="1426734"/>
                  </a:lnTo>
                  <a:lnTo>
                    <a:pt x="193030" y="1419735"/>
                  </a:lnTo>
                  <a:lnTo>
                    <a:pt x="196520" y="1413054"/>
                  </a:lnTo>
                  <a:lnTo>
                    <a:pt x="200327" y="1406374"/>
                  </a:lnTo>
                  <a:lnTo>
                    <a:pt x="204452" y="1400012"/>
                  </a:lnTo>
                  <a:lnTo>
                    <a:pt x="208576" y="1393967"/>
                  </a:lnTo>
                  <a:lnTo>
                    <a:pt x="213336" y="1388241"/>
                  </a:lnTo>
                  <a:lnTo>
                    <a:pt x="218095" y="1382197"/>
                  </a:lnTo>
                  <a:lnTo>
                    <a:pt x="223489" y="1377107"/>
                  </a:lnTo>
                  <a:lnTo>
                    <a:pt x="228883" y="1371699"/>
                  </a:lnTo>
                  <a:lnTo>
                    <a:pt x="234594" y="1366927"/>
                  </a:lnTo>
                  <a:lnTo>
                    <a:pt x="240305" y="1361837"/>
                  </a:lnTo>
                  <a:lnTo>
                    <a:pt x="246650" y="1357702"/>
                  </a:lnTo>
                  <a:lnTo>
                    <a:pt x="252679" y="1353885"/>
                  </a:lnTo>
                  <a:lnTo>
                    <a:pt x="259659" y="1349749"/>
                  </a:lnTo>
                  <a:lnTo>
                    <a:pt x="266005" y="1346250"/>
                  </a:lnTo>
                  <a:lnTo>
                    <a:pt x="272985" y="1343387"/>
                  </a:lnTo>
                  <a:lnTo>
                    <a:pt x="280282" y="1340205"/>
                  </a:lnTo>
                  <a:lnTo>
                    <a:pt x="287263" y="1337979"/>
                  </a:lnTo>
                  <a:lnTo>
                    <a:pt x="294877" y="1335752"/>
                  </a:lnTo>
                  <a:lnTo>
                    <a:pt x="302492" y="1334161"/>
                  </a:lnTo>
                  <a:lnTo>
                    <a:pt x="310107" y="1332889"/>
                  </a:lnTo>
                  <a:lnTo>
                    <a:pt x="318039" y="1331934"/>
                  </a:lnTo>
                  <a:lnTo>
                    <a:pt x="325971" y="1331298"/>
                  </a:lnTo>
                  <a:lnTo>
                    <a:pt x="333903" y="1330980"/>
                  </a:lnTo>
                  <a:lnTo>
                    <a:pt x="344056" y="1330026"/>
                  </a:lnTo>
                  <a:lnTo>
                    <a:pt x="372929" y="1327481"/>
                  </a:lnTo>
                  <a:lnTo>
                    <a:pt x="415762" y="1324300"/>
                  </a:lnTo>
                  <a:lnTo>
                    <a:pt x="441779" y="1322709"/>
                  </a:lnTo>
                  <a:lnTo>
                    <a:pt x="470017" y="1320800"/>
                  </a:lnTo>
                  <a:close/>
                  <a:moveTo>
                    <a:pt x="1004887" y="995363"/>
                  </a:moveTo>
                  <a:lnTo>
                    <a:pt x="1176337" y="995363"/>
                  </a:lnTo>
                  <a:lnTo>
                    <a:pt x="1176337" y="1265238"/>
                  </a:lnTo>
                  <a:lnTo>
                    <a:pt x="1004887" y="1265238"/>
                  </a:lnTo>
                  <a:lnTo>
                    <a:pt x="1004887" y="995363"/>
                  </a:lnTo>
                  <a:close/>
                  <a:moveTo>
                    <a:pt x="493561" y="847408"/>
                  </a:moveTo>
                  <a:lnTo>
                    <a:pt x="491024" y="847726"/>
                  </a:lnTo>
                  <a:lnTo>
                    <a:pt x="488804" y="848043"/>
                  </a:lnTo>
                  <a:lnTo>
                    <a:pt x="485950" y="848996"/>
                  </a:lnTo>
                  <a:lnTo>
                    <a:pt x="483730" y="849948"/>
                  </a:lnTo>
                  <a:lnTo>
                    <a:pt x="481510" y="851218"/>
                  </a:lnTo>
                  <a:lnTo>
                    <a:pt x="479290" y="852806"/>
                  </a:lnTo>
                  <a:lnTo>
                    <a:pt x="475167" y="856933"/>
                  </a:lnTo>
                  <a:lnTo>
                    <a:pt x="470727" y="861061"/>
                  </a:lnTo>
                  <a:lnTo>
                    <a:pt x="466604" y="865823"/>
                  </a:lnTo>
                  <a:lnTo>
                    <a:pt x="462482" y="871221"/>
                  </a:lnTo>
                  <a:lnTo>
                    <a:pt x="454553" y="882651"/>
                  </a:lnTo>
                  <a:lnTo>
                    <a:pt x="448527" y="890906"/>
                  </a:lnTo>
                  <a:lnTo>
                    <a:pt x="442819" y="899478"/>
                  </a:lnTo>
                  <a:lnTo>
                    <a:pt x="436793" y="908368"/>
                  </a:lnTo>
                  <a:lnTo>
                    <a:pt x="431402" y="917893"/>
                  </a:lnTo>
                  <a:lnTo>
                    <a:pt x="429499" y="926783"/>
                  </a:lnTo>
                  <a:lnTo>
                    <a:pt x="427596" y="935673"/>
                  </a:lnTo>
                  <a:lnTo>
                    <a:pt x="426010" y="945198"/>
                  </a:lnTo>
                  <a:lnTo>
                    <a:pt x="424742" y="954406"/>
                  </a:lnTo>
                  <a:lnTo>
                    <a:pt x="423790" y="963931"/>
                  </a:lnTo>
                  <a:lnTo>
                    <a:pt x="423156" y="973773"/>
                  </a:lnTo>
                  <a:lnTo>
                    <a:pt x="422839" y="982981"/>
                  </a:lnTo>
                  <a:lnTo>
                    <a:pt x="422839" y="992823"/>
                  </a:lnTo>
                  <a:lnTo>
                    <a:pt x="423156" y="1007111"/>
                  </a:lnTo>
                  <a:lnTo>
                    <a:pt x="424107" y="1020764"/>
                  </a:lnTo>
                  <a:lnTo>
                    <a:pt x="426010" y="1034099"/>
                  </a:lnTo>
                  <a:lnTo>
                    <a:pt x="428547" y="1047434"/>
                  </a:lnTo>
                  <a:lnTo>
                    <a:pt x="432036" y="1060769"/>
                  </a:lnTo>
                  <a:lnTo>
                    <a:pt x="435525" y="1073469"/>
                  </a:lnTo>
                  <a:lnTo>
                    <a:pt x="439965" y="1086169"/>
                  </a:lnTo>
                  <a:lnTo>
                    <a:pt x="445039" y="1098551"/>
                  </a:lnTo>
                  <a:lnTo>
                    <a:pt x="450430" y="1110934"/>
                  </a:lnTo>
                  <a:lnTo>
                    <a:pt x="456456" y="1122999"/>
                  </a:lnTo>
                  <a:lnTo>
                    <a:pt x="462799" y="1134429"/>
                  </a:lnTo>
                  <a:lnTo>
                    <a:pt x="469459" y="1145541"/>
                  </a:lnTo>
                  <a:lnTo>
                    <a:pt x="477070" y="1156019"/>
                  </a:lnTo>
                  <a:lnTo>
                    <a:pt x="484364" y="1166496"/>
                  </a:lnTo>
                  <a:lnTo>
                    <a:pt x="492293" y="1176656"/>
                  </a:lnTo>
                  <a:lnTo>
                    <a:pt x="500539" y="1186181"/>
                  </a:lnTo>
                  <a:lnTo>
                    <a:pt x="508784" y="1195389"/>
                  </a:lnTo>
                  <a:lnTo>
                    <a:pt x="517347" y="1204279"/>
                  </a:lnTo>
                  <a:lnTo>
                    <a:pt x="526227" y="1212216"/>
                  </a:lnTo>
                  <a:lnTo>
                    <a:pt x="535107" y="1220154"/>
                  </a:lnTo>
                  <a:lnTo>
                    <a:pt x="543987" y="1227456"/>
                  </a:lnTo>
                  <a:lnTo>
                    <a:pt x="553184" y="1234124"/>
                  </a:lnTo>
                  <a:lnTo>
                    <a:pt x="562381" y="1240474"/>
                  </a:lnTo>
                  <a:lnTo>
                    <a:pt x="571578" y="1245871"/>
                  </a:lnTo>
                  <a:lnTo>
                    <a:pt x="580775" y="1250951"/>
                  </a:lnTo>
                  <a:lnTo>
                    <a:pt x="589655" y="1255079"/>
                  </a:lnTo>
                  <a:lnTo>
                    <a:pt x="598853" y="1258889"/>
                  </a:lnTo>
                  <a:lnTo>
                    <a:pt x="607732" y="1262381"/>
                  </a:lnTo>
                  <a:lnTo>
                    <a:pt x="616612" y="1264604"/>
                  </a:lnTo>
                  <a:lnTo>
                    <a:pt x="624858" y="1266509"/>
                  </a:lnTo>
                  <a:lnTo>
                    <a:pt x="633421" y="1267461"/>
                  </a:lnTo>
                  <a:lnTo>
                    <a:pt x="641349" y="1267779"/>
                  </a:lnTo>
                  <a:lnTo>
                    <a:pt x="649595" y="1267461"/>
                  </a:lnTo>
                  <a:lnTo>
                    <a:pt x="657524" y="1266509"/>
                  </a:lnTo>
                  <a:lnTo>
                    <a:pt x="666404" y="1264604"/>
                  </a:lnTo>
                  <a:lnTo>
                    <a:pt x="674967" y="1262381"/>
                  </a:lnTo>
                  <a:lnTo>
                    <a:pt x="684164" y="1258889"/>
                  </a:lnTo>
                  <a:lnTo>
                    <a:pt x="692726" y="1255079"/>
                  </a:lnTo>
                  <a:lnTo>
                    <a:pt x="701924" y="1250951"/>
                  </a:lnTo>
                  <a:lnTo>
                    <a:pt x="711121" y="1245871"/>
                  </a:lnTo>
                  <a:lnTo>
                    <a:pt x="720318" y="1240474"/>
                  </a:lnTo>
                  <a:lnTo>
                    <a:pt x="729515" y="1234124"/>
                  </a:lnTo>
                  <a:lnTo>
                    <a:pt x="738395" y="1227456"/>
                  </a:lnTo>
                  <a:lnTo>
                    <a:pt x="747592" y="1220154"/>
                  </a:lnTo>
                  <a:lnTo>
                    <a:pt x="756472" y="1212216"/>
                  </a:lnTo>
                  <a:lnTo>
                    <a:pt x="765352" y="1204279"/>
                  </a:lnTo>
                  <a:lnTo>
                    <a:pt x="773915" y="1195389"/>
                  </a:lnTo>
                  <a:lnTo>
                    <a:pt x="782160" y="1186181"/>
                  </a:lnTo>
                  <a:lnTo>
                    <a:pt x="790406" y="1176656"/>
                  </a:lnTo>
                  <a:lnTo>
                    <a:pt x="798652" y="1166496"/>
                  </a:lnTo>
                  <a:lnTo>
                    <a:pt x="805946" y="1156019"/>
                  </a:lnTo>
                  <a:lnTo>
                    <a:pt x="813240" y="1145541"/>
                  </a:lnTo>
                  <a:lnTo>
                    <a:pt x="819900" y="1134429"/>
                  </a:lnTo>
                  <a:lnTo>
                    <a:pt x="826243" y="1122999"/>
                  </a:lnTo>
                  <a:lnTo>
                    <a:pt x="831952" y="1110934"/>
                  </a:lnTo>
                  <a:lnTo>
                    <a:pt x="837660" y="1098551"/>
                  </a:lnTo>
                  <a:lnTo>
                    <a:pt x="842417" y="1086169"/>
                  </a:lnTo>
                  <a:lnTo>
                    <a:pt x="847174" y="1073469"/>
                  </a:lnTo>
                  <a:lnTo>
                    <a:pt x="850980" y="1060769"/>
                  </a:lnTo>
                  <a:lnTo>
                    <a:pt x="853834" y="1047434"/>
                  </a:lnTo>
                  <a:lnTo>
                    <a:pt x="856689" y="1034099"/>
                  </a:lnTo>
                  <a:lnTo>
                    <a:pt x="858592" y="1020764"/>
                  </a:lnTo>
                  <a:lnTo>
                    <a:pt x="859543" y="1007111"/>
                  </a:lnTo>
                  <a:lnTo>
                    <a:pt x="860177" y="992823"/>
                  </a:lnTo>
                  <a:lnTo>
                    <a:pt x="859860" y="984886"/>
                  </a:lnTo>
                  <a:lnTo>
                    <a:pt x="859543" y="976313"/>
                  </a:lnTo>
                  <a:lnTo>
                    <a:pt x="837343" y="975361"/>
                  </a:lnTo>
                  <a:lnTo>
                    <a:pt x="814509" y="973773"/>
                  </a:lnTo>
                  <a:lnTo>
                    <a:pt x="791040" y="970916"/>
                  </a:lnTo>
                  <a:lnTo>
                    <a:pt x="767255" y="968058"/>
                  </a:lnTo>
                  <a:lnTo>
                    <a:pt x="743469" y="964566"/>
                  </a:lnTo>
                  <a:lnTo>
                    <a:pt x="719366" y="960438"/>
                  </a:lnTo>
                  <a:lnTo>
                    <a:pt x="695898" y="955041"/>
                  </a:lnTo>
                  <a:lnTo>
                    <a:pt x="684481" y="952501"/>
                  </a:lnTo>
                  <a:lnTo>
                    <a:pt x="673064" y="949643"/>
                  </a:lnTo>
                  <a:lnTo>
                    <a:pt x="661964" y="946468"/>
                  </a:lnTo>
                  <a:lnTo>
                    <a:pt x="651181" y="943293"/>
                  </a:lnTo>
                  <a:lnTo>
                    <a:pt x="640398" y="940118"/>
                  </a:lnTo>
                  <a:lnTo>
                    <a:pt x="629932" y="936308"/>
                  </a:lnTo>
                  <a:lnTo>
                    <a:pt x="620101" y="932816"/>
                  </a:lnTo>
                  <a:lnTo>
                    <a:pt x="610270" y="929006"/>
                  </a:lnTo>
                  <a:lnTo>
                    <a:pt x="601073" y="924878"/>
                  </a:lnTo>
                  <a:lnTo>
                    <a:pt x="592510" y="921068"/>
                  </a:lnTo>
                  <a:lnTo>
                    <a:pt x="583947" y="916941"/>
                  </a:lnTo>
                  <a:lnTo>
                    <a:pt x="576018" y="912178"/>
                  </a:lnTo>
                  <a:lnTo>
                    <a:pt x="568724" y="907733"/>
                  </a:lnTo>
                  <a:lnTo>
                    <a:pt x="561747" y="903288"/>
                  </a:lnTo>
                  <a:lnTo>
                    <a:pt x="555404" y="898208"/>
                  </a:lnTo>
                  <a:lnTo>
                    <a:pt x="550013" y="893128"/>
                  </a:lnTo>
                  <a:lnTo>
                    <a:pt x="544938" y="887731"/>
                  </a:lnTo>
                  <a:lnTo>
                    <a:pt x="540498" y="882651"/>
                  </a:lnTo>
                  <a:lnTo>
                    <a:pt x="536376" y="876936"/>
                  </a:lnTo>
                  <a:lnTo>
                    <a:pt x="532253" y="872173"/>
                  </a:lnTo>
                  <a:lnTo>
                    <a:pt x="528447" y="867728"/>
                  </a:lnTo>
                  <a:lnTo>
                    <a:pt x="524641" y="863601"/>
                  </a:lnTo>
                  <a:lnTo>
                    <a:pt x="520836" y="860426"/>
                  </a:lnTo>
                  <a:lnTo>
                    <a:pt x="517347" y="857251"/>
                  </a:lnTo>
                  <a:lnTo>
                    <a:pt x="514176" y="854393"/>
                  </a:lnTo>
                  <a:lnTo>
                    <a:pt x="511004" y="852488"/>
                  </a:lnTo>
                  <a:lnTo>
                    <a:pt x="507833" y="850583"/>
                  </a:lnTo>
                  <a:lnTo>
                    <a:pt x="504661" y="849313"/>
                  </a:lnTo>
                  <a:lnTo>
                    <a:pt x="501807" y="848361"/>
                  </a:lnTo>
                  <a:lnTo>
                    <a:pt x="499270" y="847726"/>
                  </a:lnTo>
                  <a:lnTo>
                    <a:pt x="496099" y="847408"/>
                  </a:lnTo>
                  <a:lnTo>
                    <a:pt x="493561" y="847408"/>
                  </a:lnTo>
                  <a:close/>
                  <a:moveTo>
                    <a:pt x="1304925" y="828675"/>
                  </a:moveTo>
                  <a:lnTo>
                    <a:pt x="1476375" y="828675"/>
                  </a:lnTo>
                  <a:lnTo>
                    <a:pt x="1476375" y="1252538"/>
                  </a:lnTo>
                  <a:lnTo>
                    <a:pt x="1304925" y="1252538"/>
                  </a:lnTo>
                  <a:lnTo>
                    <a:pt x="1304925" y="828675"/>
                  </a:lnTo>
                  <a:close/>
                  <a:moveTo>
                    <a:pt x="634055" y="655638"/>
                  </a:moveTo>
                  <a:lnTo>
                    <a:pt x="641349" y="655638"/>
                  </a:lnTo>
                  <a:lnTo>
                    <a:pt x="648644" y="655638"/>
                  </a:lnTo>
                  <a:lnTo>
                    <a:pt x="655938" y="655956"/>
                  </a:lnTo>
                  <a:lnTo>
                    <a:pt x="662915" y="656591"/>
                  </a:lnTo>
                  <a:lnTo>
                    <a:pt x="669892" y="657226"/>
                  </a:lnTo>
                  <a:lnTo>
                    <a:pt x="677187" y="658178"/>
                  </a:lnTo>
                  <a:lnTo>
                    <a:pt x="684164" y="659766"/>
                  </a:lnTo>
                  <a:lnTo>
                    <a:pt x="691141" y="661036"/>
                  </a:lnTo>
                  <a:lnTo>
                    <a:pt x="698118" y="662623"/>
                  </a:lnTo>
                  <a:lnTo>
                    <a:pt x="704778" y="664211"/>
                  </a:lnTo>
                  <a:lnTo>
                    <a:pt x="711438" y="666433"/>
                  </a:lnTo>
                  <a:lnTo>
                    <a:pt x="718415" y="668338"/>
                  </a:lnTo>
                  <a:lnTo>
                    <a:pt x="724758" y="670878"/>
                  </a:lnTo>
                  <a:lnTo>
                    <a:pt x="731418" y="673418"/>
                  </a:lnTo>
                  <a:lnTo>
                    <a:pt x="737761" y="676276"/>
                  </a:lnTo>
                  <a:lnTo>
                    <a:pt x="744421" y="679133"/>
                  </a:lnTo>
                  <a:lnTo>
                    <a:pt x="750446" y="682308"/>
                  </a:lnTo>
                  <a:lnTo>
                    <a:pt x="763132" y="688976"/>
                  </a:lnTo>
                  <a:lnTo>
                    <a:pt x="775500" y="696596"/>
                  </a:lnTo>
                  <a:lnTo>
                    <a:pt x="787235" y="704533"/>
                  </a:lnTo>
                  <a:lnTo>
                    <a:pt x="798652" y="713423"/>
                  </a:lnTo>
                  <a:lnTo>
                    <a:pt x="809435" y="722631"/>
                  </a:lnTo>
                  <a:lnTo>
                    <a:pt x="819900" y="732791"/>
                  </a:lnTo>
                  <a:lnTo>
                    <a:pt x="830049" y="743586"/>
                  </a:lnTo>
                  <a:lnTo>
                    <a:pt x="839880" y="754698"/>
                  </a:lnTo>
                  <a:lnTo>
                    <a:pt x="849394" y="766446"/>
                  </a:lnTo>
                  <a:lnTo>
                    <a:pt x="858274" y="778511"/>
                  </a:lnTo>
                  <a:lnTo>
                    <a:pt x="866520" y="791211"/>
                  </a:lnTo>
                  <a:lnTo>
                    <a:pt x="874449" y="804546"/>
                  </a:lnTo>
                  <a:lnTo>
                    <a:pt x="881743" y="818198"/>
                  </a:lnTo>
                  <a:lnTo>
                    <a:pt x="888403" y="832168"/>
                  </a:lnTo>
                  <a:lnTo>
                    <a:pt x="894746" y="847091"/>
                  </a:lnTo>
                  <a:lnTo>
                    <a:pt x="900137" y="861696"/>
                  </a:lnTo>
                  <a:lnTo>
                    <a:pt x="905529" y="876936"/>
                  </a:lnTo>
                  <a:lnTo>
                    <a:pt x="909651" y="892811"/>
                  </a:lnTo>
                  <a:lnTo>
                    <a:pt x="913457" y="908686"/>
                  </a:lnTo>
                  <a:lnTo>
                    <a:pt x="916946" y="924878"/>
                  </a:lnTo>
                  <a:lnTo>
                    <a:pt x="919166" y="941706"/>
                  </a:lnTo>
                  <a:lnTo>
                    <a:pt x="921068" y="958533"/>
                  </a:lnTo>
                  <a:lnTo>
                    <a:pt x="922020" y="975678"/>
                  </a:lnTo>
                  <a:lnTo>
                    <a:pt x="922337" y="992823"/>
                  </a:lnTo>
                  <a:lnTo>
                    <a:pt x="922337" y="1002031"/>
                  </a:lnTo>
                  <a:lnTo>
                    <a:pt x="922020" y="1010921"/>
                  </a:lnTo>
                  <a:lnTo>
                    <a:pt x="921386" y="1019811"/>
                  </a:lnTo>
                  <a:lnTo>
                    <a:pt x="920434" y="1028384"/>
                  </a:lnTo>
                  <a:lnTo>
                    <a:pt x="919483" y="1037274"/>
                  </a:lnTo>
                  <a:lnTo>
                    <a:pt x="918214" y="1045846"/>
                  </a:lnTo>
                  <a:lnTo>
                    <a:pt x="916628" y="1054419"/>
                  </a:lnTo>
                  <a:lnTo>
                    <a:pt x="915043" y="1062674"/>
                  </a:lnTo>
                  <a:lnTo>
                    <a:pt x="912823" y="1070929"/>
                  </a:lnTo>
                  <a:lnTo>
                    <a:pt x="910603" y="1079501"/>
                  </a:lnTo>
                  <a:lnTo>
                    <a:pt x="908383" y="1087756"/>
                  </a:lnTo>
                  <a:lnTo>
                    <a:pt x="906163" y="1095694"/>
                  </a:lnTo>
                  <a:lnTo>
                    <a:pt x="903309" y="1103631"/>
                  </a:lnTo>
                  <a:lnTo>
                    <a:pt x="900137" y="1111569"/>
                  </a:lnTo>
                  <a:lnTo>
                    <a:pt x="897283" y="1119189"/>
                  </a:lnTo>
                  <a:lnTo>
                    <a:pt x="894111" y="1126809"/>
                  </a:lnTo>
                  <a:lnTo>
                    <a:pt x="887134" y="1141731"/>
                  </a:lnTo>
                  <a:lnTo>
                    <a:pt x="879523" y="1156336"/>
                  </a:lnTo>
                  <a:lnTo>
                    <a:pt x="871277" y="1170624"/>
                  </a:lnTo>
                  <a:lnTo>
                    <a:pt x="862714" y="1184276"/>
                  </a:lnTo>
                  <a:lnTo>
                    <a:pt x="853517" y="1197611"/>
                  </a:lnTo>
                  <a:lnTo>
                    <a:pt x="843686" y="1209994"/>
                  </a:lnTo>
                  <a:lnTo>
                    <a:pt x="833854" y="1222376"/>
                  </a:lnTo>
                  <a:lnTo>
                    <a:pt x="823389" y="1233806"/>
                  </a:lnTo>
                  <a:lnTo>
                    <a:pt x="812606" y="1244919"/>
                  </a:lnTo>
                  <a:lnTo>
                    <a:pt x="801823" y="1255396"/>
                  </a:lnTo>
                  <a:lnTo>
                    <a:pt x="790406" y="1265239"/>
                  </a:lnTo>
                  <a:lnTo>
                    <a:pt x="778989" y="1274446"/>
                  </a:lnTo>
                  <a:lnTo>
                    <a:pt x="767255" y="1282701"/>
                  </a:lnTo>
                  <a:lnTo>
                    <a:pt x="755521" y="1290956"/>
                  </a:lnTo>
                  <a:lnTo>
                    <a:pt x="743786" y="1298259"/>
                  </a:lnTo>
                  <a:lnTo>
                    <a:pt x="732052" y="1304609"/>
                  </a:lnTo>
                  <a:lnTo>
                    <a:pt x="720318" y="1310641"/>
                  </a:lnTo>
                  <a:lnTo>
                    <a:pt x="708584" y="1315721"/>
                  </a:lnTo>
                  <a:lnTo>
                    <a:pt x="696849" y="1320166"/>
                  </a:lnTo>
                  <a:lnTo>
                    <a:pt x="685432" y="1323659"/>
                  </a:lnTo>
                  <a:lnTo>
                    <a:pt x="674015" y="1326516"/>
                  </a:lnTo>
                  <a:lnTo>
                    <a:pt x="662915" y="1328421"/>
                  </a:lnTo>
                  <a:lnTo>
                    <a:pt x="657207" y="1329374"/>
                  </a:lnTo>
                  <a:lnTo>
                    <a:pt x="652132" y="1329691"/>
                  </a:lnTo>
                  <a:lnTo>
                    <a:pt x="646424" y="1330009"/>
                  </a:lnTo>
                  <a:lnTo>
                    <a:pt x="641349" y="1330326"/>
                  </a:lnTo>
                  <a:lnTo>
                    <a:pt x="635958" y="1330009"/>
                  </a:lnTo>
                  <a:lnTo>
                    <a:pt x="630884" y="1329691"/>
                  </a:lnTo>
                  <a:lnTo>
                    <a:pt x="625492" y="1329374"/>
                  </a:lnTo>
                  <a:lnTo>
                    <a:pt x="620101" y="1328421"/>
                  </a:lnTo>
                  <a:lnTo>
                    <a:pt x="609001" y="1326516"/>
                  </a:lnTo>
                  <a:lnTo>
                    <a:pt x="597584" y="1323659"/>
                  </a:lnTo>
                  <a:lnTo>
                    <a:pt x="585850" y="1320166"/>
                  </a:lnTo>
                  <a:lnTo>
                    <a:pt x="574433" y="1315721"/>
                  </a:lnTo>
                  <a:lnTo>
                    <a:pt x="562698" y="1310641"/>
                  </a:lnTo>
                  <a:lnTo>
                    <a:pt x="550647" y="1304609"/>
                  </a:lnTo>
                  <a:lnTo>
                    <a:pt x="538913" y="1298259"/>
                  </a:lnTo>
                  <a:lnTo>
                    <a:pt x="527179" y="1290956"/>
                  </a:lnTo>
                  <a:lnTo>
                    <a:pt x="515444" y="1282701"/>
                  </a:lnTo>
                  <a:lnTo>
                    <a:pt x="503710" y="1274446"/>
                  </a:lnTo>
                  <a:lnTo>
                    <a:pt x="492293" y="1265239"/>
                  </a:lnTo>
                  <a:lnTo>
                    <a:pt x="481193" y="1255396"/>
                  </a:lnTo>
                  <a:lnTo>
                    <a:pt x="470093" y="1244919"/>
                  </a:lnTo>
                  <a:lnTo>
                    <a:pt x="459310" y="1233806"/>
                  </a:lnTo>
                  <a:lnTo>
                    <a:pt x="448845" y="1222376"/>
                  </a:lnTo>
                  <a:lnTo>
                    <a:pt x="438696" y="1209994"/>
                  </a:lnTo>
                  <a:lnTo>
                    <a:pt x="429499" y="1197611"/>
                  </a:lnTo>
                  <a:lnTo>
                    <a:pt x="419985" y="1184276"/>
                  </a:lnTo>
                  <a:lnTo>
                    <a:pt x="411422" y="1170624"/>
                  </a:lnTo>
                  <a:lnTo>
                    <a:pt x="403176" y="1156336"/>
                  </a:lnTo>
                  <a:lnTo>
                    <a:pt x="395565" y="1141731"/>
                  </a:lnTo>
                  <a:lnTo>
                    <a:pt x="388588" y="1126809"/>
                  </a:lnTo>
                  <a:lnTo>
                    <a:pt x="385416" y="1119189"/>
                  </a:lnTo>
                  <a:lnTo>
                    <a:pt x="382245" y="1111569"/>
                  </a:lnTo>
                  <a:lnTo>
                    <a:pt x="379390" y="1103631"/>
                  </a:lnTo>
                  <a:lnTo>
                    <a:pt x="376853" y="1095694"/>
                  </a:lnTo>
                  <a:lnTo>
                    <a:pt x="374316" y="1087756"/>
                  </a:lnTo>
                  <a:lnTo>
                    <a:pt x="372096" y="1079501"/>
                  </a:lnTo>
                  <a:lnTo>
                    <a:pt x="369559" y="1070929"/>
                  </a:lnTo>
                  <a:lnTo>
                    <a:pt x="367656" y="1062674"/>
                  </a:lnTo>
                  <a:lnTo>
                    <a:pt x="366071" y="1054419"/>
                  </a:lnTo>
                  <a:lnTo>
                    <a:pt x="364485" y="1045846"/>
                  </a:lnTo>
                  <a:lnTo>
                    <a:pt x="363216" y="1037274"/>
                  </a:lnTo>
                  <a:lnTo>
                    <a:pt x="362265" y="1028384"/>
                  </a:lnTo>
                  <a:lnTo>
                    <a:pt x="361313" y="1019811"/>
                  </a:lnTo>
                  <a:lnTo>
                    <a:pt x="360996" y="1010921"/>
                  </a:lnTo>
                  <a:lnTo>
                    <a:pt x="360362" y="1002031"/>
                  </a:lnTo>
                  <a:lnTo>
                    <a:pt x="360362" y="992823"/>
                  </a:lnTo>
                  <a:lnTo>
                    <a:pt x="360679" y="975678"/>
                  </a:lnTo>
                  <a:lnTo>
                    <a:pt x="361948" y="958533"/>
                  </a:lnTo>
                  <a:lnTo>
                    <a:pt x="363533" y="941706"/>
                  </a:lnTo>
                  <a:lnTo>
                    <a:pt x="366071" y="924878"/>
                  </a:lnTo>
                  <a:lnTo>
                    <a:pt x="368925" y="908686"/>
                  </a:lnTo>
                  <a:lnTo>
                    <a:pt x="373048" y="892811"/>
                  </a:lnTo>
                  <a:lnTo>
                    <a:pt x="377171" y="876936"/>
                  </a:lnTo>
                  <a:lnTo>
                    <a:pt x="382245" y="861696"/>
                  </a:lnTo>
                  <a:lnTo>
                    <a:pt x="387953" y="847091"/>
                  </a:lnTo>
                  <a:lnTo>
                    <a:pt x="393979" y="832168"/>
                  </a:lnTo>
                  <a:lnTo>
                    <a:pt x="400956" y="818198"/>
                  </a:lnTo>
                  <a:lnTo>
                    <a:pt x="408568" y="804546"/>
                  </a:lnTo>
                  <a:lnTo>
                    <a:pt x="416179" y="791211"/>
                  </a:lnTo>
                  <a:lnTo>
                    <a:pt x="424425" y="778511"/>
                  </a:lnTo>
                  <a:lnTo>
                    <a:pt x="433305" y="766446"/>
                  </a:lnTo>
                  <a:lnTo>
                    <a:pt x="442819" y="754698"/>
                  </a:lnTo>
                  <a:lnTo>
                    <a:pt x="452650" y="743586"/>
                  </a:lnTo>
                  <a:lnTo>
                    <a:pt x="462482" y="732791"/>
                  </a:lnTo>
                  <a:lnTo>
                    <a:pt x="473264" y="722631"/>
                  </a:lnTo>
                  <a:lnTo>
                    <a:pt x="484047" y="713423"/>
                  </a:lnTo>
                  <a:lnTo>
                    <a:pt x="495464" y="704533"/>
                  </a:lnTo>
                  <a:lnTo>
                    <a:pt x="507516" y="696596"/>
                  </a:lnTo>
                  <a:lnTo>
                    <a:pt x="519567" y="688976"/>
                  </a:lnTo>
                  <a:lnTo>
                    <a:pt x="531936" y="682308"/>
                  </a:lnTo>
                  <a:lnTo>
                    <a:pt x="538278" y="679133"/>
                  </a:lnTo>
                  <a:lnTo>
                    <a:pt x="544938" y="676276"/>
                  </a:lnTo>
                  <a:lnTo>
                    <a:pt x="551281" y="673418"/>
                  </a:lnTo>
                  <a:lnTo>
                    <a:pt x="557941" y="670878"/>
                  </a:lnTo>
                  <a:lnTo>
                    <a:pt x="564284" y="668338"/>
                  </a:lnTo>
                  <a:lnTo>
                    <a:pt x="571261" y="666433"/>
                  </a:lnTo>
                  <a:lnTo>
                    <a:pt x="577921" y="664211"/>
                  </a:lnTo>
                  <a:lnTo>
                    <a:pt x="584898" y="662623"/>
                  </a:lnTo>
                  <a:lnTo>
                    <a:pt x="591875" y="661036"/>
                  </a:lnTo>
                  <a:lnTo>
                    <a:pt x="598535" y="659766"/>
                  </a:lnTo>
                  <a:lnTo>
                    <a:pt x="605830" y="658178"/>
                  </a:lnTo>
                  <a:lnTo>
                    <a:pt x="612490" y="657226"/>
                  </a:lnTo>
                  <a:lnTo>
                    <a:pt x="619784" y="656591"/>
                  </a:lnTo>
                  <a:lnTo>
                    <a:pt x="627078" y="655956"/>
                  </a:lnTo>
                  <a:lnTo>
                    <a:pt x="634055" y="655638"/>
                  </a:lnTo>
                  <a:close/>
                  <a:moveTo>
                    <a:pt x="1604962" y="463550"/>
                  </a:moveTo>
                  <a:lnTo>
                    <a:pt x="1776412" y="463550"/>
                  </a:lnTo>
                  <a:lnTo>
                    <a:pt x="1776412" y="1252538"/>
                  </a:lnTo>
                  <a:lnTo>
                    <a:pt x="1604962" y="1252538"/>
                  </a:lnTo>
                  <a:lnTo>
                    <a:pt x="1604962" y="463550"/>
                  </a:lnTo>
                  <a:close/>
                  <a:moveTo>
                    <a:pt x="0" y="0"/>
                  </a:moveTo>
                  <a:lnTo>
                    <a:pt x="2125663" y="0"/>
                  </a:lnTo>
                  <a:lnTo>
                    <a:pt x="2125663" y="171553"/>
                  </a:lnTo>
                  <a:lnTo>
                    <a:pt x="2039621" y="171553"/>
                  </a:lnTo>
                  <a:lnTo>
                    <a:pt x="2039621" y="1577975"/>
                  </a:lnTo>
                  <a:lnTo>
                    <a:pt x="1252220" y="1577975"/>
                  </a:lnTo>
                  <a:lnTo>
                    <a:pt x="1252220" y="1449310"/>
                  </a:lnTo>
                  <a:lnTo>
                    <a:pt x="1911033" y="1449310"/>
                  </a:lnTo>
                  <a:lnTo>
                    <a:pt x="1911033" y="171553"/>
                  </a:lnTo>
                  <a:lnTo>
                    <a:pt x="195263" y="171553"/>
                  </a:lnTo>
                  <a:lnTo>
                    <a:pt x="195263" y="1249164"/>
                  </a:lnTo>
                  <a:lnTo>
                    <a:pt x="66675" y="1249164"/>
                  </a:lnTo>
                  <a:lnTo>
                    <a:pt x="66675" y="171553"/>
                  </a:lnTo>
                  <a:lnTo>
                    <a:pt x="0" y="1715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/>
              <a:endParaRPr lang="zh-CN" altLang="en-US" sz="2400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</p:grpSp>
      <p:grpSp>
        <p:nvGrpSpPr>
          <p:cNvPr id="30" name="组合 12"/>
          <p:cNvGrpSpPr/>
          <p:nvPr/>
        </p:nvGrpSpPr>
        <p:grpSpPr>
          <a:xfrm>
            <a:off x="2251288" y="598733"/>
            <a:ext cx="458433" cy="413329"/>
            <a:chOff x="5557128" y="2138335"/>
            <a:chExt cx="428348" cy="386204"/>
          </a:xfrm>
        </p:grpSpPr>
        <p:sp>
          <p:nvSpPr>
            <p:cNvPr id="1048595" name="Freeform 5"/>
            <p:cNvSpPr/>
            <p:nvPr/>
          </p:nvSpPr>
          <p:spPr bwMode="auto">
            <a:xfrm>
              <a:off x="5557128" y="2138335"/>
              <a:ext cx="428348" cy="386204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048596" name="KSO_Shape"/>
            <p:cNvSpPr/>
            <p:nvPr/>
          </p:nvSpPr>
          <p:spPr bwMode="auto">
            <a:xfrm>
              <a:off x="5652120" y="2208685"/>
              <a:ext cx="238362" cy="235978"/>
            </a:xfrm>
            <a:custGeom>
              <a:avLst/>
              <a:gdLst>
                <a:gd name="T0" fmla="*/ 615878 w 2390775"/>
                <a:gd name="T1" fmla="*/ 1467970 h 2365376"/>
                <a:gd name="T2" fmla="*/ 587250 w 2390775"/>
                <a:gd name="T3" fmla="*/ 1401697 h 2365376"/>
                <a:gd name="T4" fmla="*/ 1282649 w 2390775"/>
                <a:gd name="T5" fmla="*/ 1393474 h 2365376"/>
                <a:gd name="T6" fmla="*/ 1180915 w 2390775"/>
                <a:gd name="T7" fmla="*/ 1446870 h 2365376"/>
                <a:gd name="T8" fmla="*/ 1210073 w 2390775"/>
                <a:gd name="T9" fmla="*/ 1382167 h 2365376"/>
                <a:gd name="T10" fmla="*/ 653657 w 2390775"/>
                <a:gd name="T11" fmla="*/ 1314699 h 2365376"/>
                <a:gd name="T12" fmla="*/ 646041 w 2390775"/>
                <a:gd name="T13" fmla="*/ 1180275 h 2365376"/>
                <a:gd name="T14" fmla="*/ 589870 w 2390775"/>
                <a:gd name="T15" fmla="*/ 1105327 h 2365376"/>
                <a:gd name="T16" fmla="*/ 599516 w 2390775"/>
                <a:gd name="T17" fmla="*/ 1141280 h 2365376"/>
                <a:gd name="T18" fmla="*/ 579914 w 2390775"/>
                <a:gd name="T19" fmla="*/ 1158779 h 2365376"/>
                <a:gd name="T20" fmla="*/ 541333 w 2390775"/>
                <a:gd name="T21" fmla="*/ 1105965 h 2365376"/>
                <a:gd name="T22" fmla="*/ 1137260 w 2390775"/>
                <a:gd name="T23" fmla="*/ 1009231 h 2365376"/>
                <a:gd name="T24" fmla="*/ 1143562 w 2390775"/>
                <a:gd name="T25" fmla="*/ 1026145 h 2365376"/>
                <a:gd name="T26" fmla="*/ 1096615 w 2390775"/>
                <a:gd name="T27" fmla="*/ 1069549 h 2365376"/>
                <a:gd name="T28" fmla="*/ 1102602 w 2390775"/>
                <a:gd name="T29" fmla="*/ 1001572 h 2365376"/>
                <a:gd name="T30" fmla="*/ 972739 w 2390775"/>
                <a:gd name="T31" fmla="*/ 835988 h 2365376"/>
                <a:gd name="T32" fmla="*/ 989500 w 2390775"/>
                <a:gd name="T33" fmla="*/ 1138672 h 2365376"/>
                <a:gd name="T34" fmla="*/ 639427 w 2390775"/>
                <a:gd name="T35" fmla="*/ 1423644 h 2365376"/>
                <a:gd name="T36" fmla="*/ 599898 w 2390775"/>
                <a:gd name="T37" fmla="*/ 1003302 h 2365376"/>
                <a:gd name="T38" fmla="*/ 529694 w 2390775"/>
                <a:gd name="T39" fmla="*/ 1090596 h 2365376"/>
                <a:gd name="T40" fmla="*/ 602428 w 2390775"/>
                <a:gd name="T41" fmla="*/ 868249 h 2365376"/>
                <a:gd name="T42" fmla="*/ 861740 w 2390775"/>
                <a:gd name="T43" fmla="*/ 924231 h 2365376"/>
                <a:gd name="T44" fmla="*/ 755609 w 2390775"/>
                <a:gd name="T45" fmla="*/ 542052 h 2365376"/>
                <a:gd name="T46" fmla="*/ 929665 w 2390775"/>
                <a:gd name="T47" fmla="*/ 525915 h 2365376"/>
                <a:gd name="T48" fmla="*/ 909019 w 2390775"/>
                <a:gd name="T49" fmla="*/ 571798 h 2365376"/>
                <a:gd name="T50" fmla="*/ 936652 w 2390775"/>
                <a:gd name="T51" fmla="*/ 586353 h 2365376"/>
                <a:gd name="T52" fmla="*/ 928394 w 2390775"/>
                <a:gd name="T53" fmla="*/ 688879 h 2365376"/>
                <a:gd name="T54" fmla="*/ 840414 w 2390775"/>
                <a:gd name="T55" fmla="*/ 772101 h 2365376"/>
                <a:gd name="T56" fmla="*/ 742269 w 2390775"/>
                <a:gd name="T57" fmla="*/ 675588 h 2365376"/>
                <a:gd name="T58" fmla="*/ 738139 w 2390775"/>
                <a:gd name="T59" fmla="*/ 608504 h 2365376"/>
                <a:gd name="T60" fmla="*/ 761643 w 2390775"/>
                <a:gd name="T61" fmla="*/ 510093 h 2365376"/>
                <a:gd name="T62" fmla="*/ 617010 w 2390775"/>
                <a:gd name="T63" fmla="*/ 449064 h 2365376"/>
                <a:gd name="T64" fmla="*/ 350272 w 2390775"/>
                <a:gd name="T65" fmla="*/ 638327 h 2365376"/>
                <a:gd name="T66" fmla="*/ 215163 w 2390775"/>
                <a:gd name="T67" fmla="*/ 939947 h 2365376"/>
                <a:gd name="T68" fmla="*/ 256613 w 2390775"/>
                <a:gd name="T69" fmla="*/ 1277331 h 2365376"/>
                <a:gd name="T70" fmla="*/ 458486 w 2390775"/>
                <a:gd name="T71" fmla="*/ 1534008 h 2365376"/>
                <a:gd name="T72" fmla="*/ 767308 w 2390775"/>
                <a:gd name="T73" fmla="*/ 1655225 h 2365376"/>
                <a:gd name="T74" fmla="*/ 1101127 w 2390775"/>
                <a:gd name="T75" fmla="*/ 1596674 h 2365376"/>
                <a:gd name="T76" fmla="*/ 1347614 w 2390775"/>
                <a:gd name="T77" fmla="*/ 1383040 h 2365376"/>
                <a:gd name="T78" fmla="*/ 1453614 w 2390775"/>
                <a:gd name="T79" fmla="*/ 1066861 h 2365376"/>
                <a:gd name="T80" fmla="*/ 1378939 w 2390775"/>
                <a:gd name="T81" fmla="*/ 738024 h 2365376"/>
                <a:gd name="T82" fmla="*/ 1153652 w 2390775"/>
                <a:gd name="T83" fmla="*/ 501602 h 2365376"/>
                <a:gd name="T84" fmla="*/ 831224 w 2390775"/>
                <a:gd name="T85" fmla="*/ 411085 h 2365376"/>
                <a:gd name="T86" fmla="*/ 989432 w 2390775"/>
                <a:gd name="T87" fmla="*/ 315187 h 2365376"/>
                <a:gd name="T88" fmla="*/ 1471649 w 2390775"/>
                <a:gd name="T89" fmla="*/ 671876 h 2365376"/>
                <a:gd name="T90" fmla="*/ 1554866 w 2390775"/>
                <a:gd name="T91" fmla="*/ 1171938 h 2365376"/>
                <a:gd name="T92" fmla="*/ 1239716 w 2390775"/>
                <a:gd name="T93" fmla="*/ 1647313 h 2365376"/>
                <a:gd name="T94" fmla="*/ 646121 w 2390775"/>
                <a:gd name="T95" fmla="*/ 1748275 h 2365376"/>
                <a:gd name="T96" fmla="*/ 110112 w 2390775"/>
                <a:gd name="T97" fmla="*/ 1186813 h 2365376"/>
                <a:gd name="T98" fmla="*/ 251551 w 2390775"/>
                <a:gd name="T99" fmla="*/ 580725 h 2365376"/>
                <a:gd name="T100" fmla="*/ 1549044 w 2390775"/>
                <a:gd name="T101" fmla="*/ 160116 h 2365376"/>
                <a:gd name="T102" fmla="*/ 1461002 w 2390775"/>
                <a:gd name="T103" fmla="*/ 284475 h 2365376"/>
                <a:gd name="T104" fmla="*/ 1550307 w 2390775"/>
                <a:gd name="T105" fmla="*/ 426554 h 2365376"/>
                <a:gd name="T106" fmla="*/ 1719764 w 2390775"/>
                <a:gd name="T107" fmla="*/ 380038 h 2365376"/>
                <a:gd name="T108" fmla="*/ 1735543 w 2390775"/>
                <a:gd name="T109" fmla="*/ 232579 h 2365376"/>
                <a:gd name="T110" fmla="*/ 1705909 w 2390775"/>
                <a:gd name="T111" fmla="*/ 94508 h 2365376"/>
                <a:gd name="T112" fmla="*/ 1774050 w 2390775"/>
                <a:gd name="T113" fmla="*/ 148403 h 2365376"/>
                <a:gd name="T114" fmla="*/ 1781614 w 2390775"/>
                <a:gd name="T115" fmla="*/ 428769 h 2365376"/>
                <a:gd name="T116" fmla="*/ 1600166 w 2390775"/>
                <a:gd name="T117" fmla="*/ 516104 h 2365376"/>
                <a:gd name="T118" fmla="*/ 1452167 w 2390775"/>
                <a:gd name="T119" fmla="*/ 455349 h 2365376"/>
                <a:gd name="T120" fmla="*/ 1310478 w 2390775"/>
                <a:gd name="T121" fmla="*/ 259477 h 2365376"/>
                <a:gd name="T122" fmla="*/ 1562614 w 2390775"/>
                <a:gd name="T123" fmla="*/ 74046 h 236537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2390775" h="2365376">
                  <a:moveTo>
                    <a:pt x="761351" y="1739900"/>
                  </a:moveTo>
                  <a:lnTo>
                    <a:pt x="791690" y="1805294"/>
                  </a:lnTo>
                  <a:lnTo>
                    <a:pt x="794883" y="1808051"/>
                  </a:lnTo>
                  <a:lnTo>
                    <a:pt x="797278" y="1811991"/>
                  </a:lnTo>
                  <a:lnTo>
                    <a:pt x="800871" y="1817112"/>
                  </a:lnTo>
                  <a:lnTo>
                    <a:pt x="803266" y="1822233"/>
                  </a:lnTo>
                  <a:lnTo>
                    <a:pt x="804065" y="1825384"/>
                  </a:lnTo>
                  <a:lnTo>
                    <a:pt x="804863" y="1828536"/>
                  </a:lnTo>
                  <a:lnTo>
                    <a:pt x="804863" y="1831687"/>
                  </a:lnTo>
                  <a:lnTo>
                    <a:pt x="804863" y="1834839"/>
                  </a:lnTo>
                  <a:lnTo>
                    <a:pt x="804065" y="1837990"/>
                  </a:lnTo>
                  <a:lnTo>
                    <a:pt x="802867" y="1841142"/>
                  </a:lnTo>
                  <a:lnTo>
                    <a:pt x="801670" y="1842718"/>
                  </a:lnTo>
                  <a:lnTo>
                    <a:pt x="799674" y="1844687"/>
                  </a:lnTo>
                  <a:lnTo>
                    <a:pt x="797278" y="1845475"/>
                  </a:lnTo>
                  <a:lnTo>
                    <a:pt x="794484" y="1845869"/>
                  </a:lnTo>
                  <a:lnTo>
                    <a:pt x="790891" y="1846263"/>
                  </a:lnTo>
                  <a:lnTo>
                    <a:pt x="787698" y="1845869"/>
                  </a:lnTo>
                  <a:lnTo>
                    <a:pt x="784105" y="1845475"/>
                  </a:lnTo>
                  <a:lnTo>
                    <a:pt x="780512" y="1844293"/>
                  </a:lnTo>
                  <a:lnTo>
                    <a:pt x="776520" y="1842718"/>
                  </a:lnTo>
                  <a:lnTo>
                    <a:pt x="772927" y="1841142"/>
                  </a:lnTo>
                  <a:lnTo>
                    <a:pt x="768935" y="1839172"/>
                  </a:lnTo>
                  <a:lnTo>
                    <a:pt x="765343" y="1836809"/>
                  </a:lnTo>
                  <a:lnTo>
                    <a:pt x="761750" y="1834051"/>
                  </a:lnTo>
                  <a:lnTo>
                    <a:pt x="758955" y="1831294"/>
                  </a:lnTo>
                  <a:lnTo>
                    <a:pt x="756161" y="1827748"/>
                  </a:lnTo>
                  <a:lnTo>
                    <a:pt x="754165" y="1824597"/>
                  </a:lnTo>
                  <a:lnTo>
                    <a:pt x="748975" y="1815536"/>
                  </a:lnTo>
                  <a:lnTo>
                    <a:pt x="745782" y="1808839"/>
                  </a:lnTo>
                  <a:lnTo>
                    <a:pt x="743387" y="1803718"/>
                  </a:lnTo>
                  <a:lnTo>
                    <a:pt x="742588" y="1799385"/>
                  </a:lnTo>
                  <a:lnTo>
                    <a:pt x="742588" y="1795051"/>
                  </a:lnTo>
                  <a:lnTo>
                    <a:pt x="743387" y="1790718"/>
                  </a:lnTo>
                  <a:lnTo>
                    <a:pt x="746181" y="1778112"/>
                  </a:lnTo>
                  <a:lnTo>
                    <a:pt x="746979" y="1774173"/>
                  </a:lnTo>
                  <a:lnTo>
                    <a:pt x="746979" y="1772203"/>
                  </a:lnTo>
                  <a:lnTo>
                    <a:pt x="746181" y="1771021"/>
                  </a:lnTo>
                  <a:lnTo>
                    <a:pt x="745383" y="1770627"/>
                  </a:lnTo>
                  <a:lnTo>
                    <a:pt x="742987" y="1770627"/>
                  </a:lnTo>
                  <a:lnTo>
                    <a:pt x="742189" y="1770233"/>
                  </a:lnTo>
                  <a:lnTo>
                    <a:pt x="741790" y="1769839"/>
                  </a:lnTo>
                  <a:lnTo>
                    <a:pt x="738596" y="1761961"/>
                  </a:lnTo>
                  <a:lnTo>
                    <a:pt x="736999" y="1758021"/>
                  </a:lnTo>
                  <a:lnTo>
                    <a:pt x="736600" y="1756052"/>
                  </a:lnTo>
                  <a:lnTo>
                    <a:pt x="736600" y="1754476"/>
                  </a:lnTo>
                  <a:lnTo>
                    <a:pt x="742189" y="1750536"/>
                  </a:lnTo>
                  <a:lnTo>
                    <a:pt x="747379" y="1747385"/>
                  </a:lnTo>
                  <a:lnTo>
                    <a:pt x="750971" y="1745021"/>
                  </a:lnTo>
                  <a:lnTo>
                    <a:pt x="754165" y="1743839"/>
                  </a:lnTo>
                  <a:lnTo>
                    <a:pt x="758556" y="1741870"/>
                  </a:lnTo>
                  <a:lnTo>
                    <a:pt x="759754" y="1741870"/>
                  </a:lnTo>
                  <a:lnTo>
                    <a:pt x="761351" y="1739900"/>
                  </a:lnTo>
                  <a:close/>
                  <a:moveTo>
                    <a:pt x="1554438" y="1730375"/>
                  </a:moveTo>
                  <a:lnTo>
                    <a:pt x="1565575" y="1730375"/>
                  </a:lnTo>
                  <a:lnTo>
                    <a:pt x="1575916" y="1730375"/>
                  </a:lnTo>
                  <a:lnTo>
                    <a:pt x="1586258" y="1731163"/>
                  </a:lnTo>
                  <a:lnTo>
                    <a:pt x="1591031" y="1731951"/>
                  </a:lnTo>
                  <a:lnTo>
                    <a:pt x="1595008" y="1733133"/>
                  </a:lnTo>
                  <a:lnTo>
                    <a:pt x="1598986" y="1734314"/>
                  </a:lnTo>
                  <a:lnTo>
                    <a:pt x="1602168" y="1735890"/>
                  </a:lnTo>
                  <a:lnTo>
                    <a:pt x="1605350" y="1737860"/>
                  </a:lnTo>
                  <a:lnTo>
                    <a:pt x="1607339" y="1739830"/>
                  </a:lnTo>
                  <a:lnTo>
                    <a:pt x="1608929" y="1741799"/>
                  </a:lnTo>
                  <a:lnTo>
                    <a:pt x="1609725" y="1744951"/>
                  </a:lnTo>
                  <a:lnTo>
                    <a:pt x="1609725" y="1747708"/>
                  </a:lnTo>
                  <a:lnTo>
                    <a:pt x="1608929" y="1751648"/>
                  </a:lnTo>
                  <a:lnTo>
                    <a:pt x="1607339" y="1755193"/>
                  </a:lnTo>
                  <a:lnTo>
                    <a:pt x="1604554" y="1759920"/>
                  </a:lnTo>
                  <a:lnTo>
                    <a:pt x="1600577" y="1764648"/>
                  </a:lnTo>
                  <a:lnTo>
                    <a:pt x="1595804" y="1769769"/>
                  </a:lnTo>
                  <a:lnTo>
                    <a:pt x="1589042" y="1776072"/>
                  </a:lnTo>
                  <a:lnTo>
                    <a:pt x="1582678" y="1781193"/>
                  </a:lnTo>
                  <a:lnTo>
                    <a:pt x="1576314" y="1786314"/>
                  </a:lnTo>
                  <a:lnTo>
                    <a:pt x="1570348" y="1790647"/>
                  </a:lnTo>
                  <a:lnTo>
                    <a:pt x="1563586" y="1794193"/>
                  </a:lnTo>
                  <a:lnTo>
                    <a:pt x="1557222" y="1797738"/>
                  </a:lnTo>
                  <a:lnTo>
                    <a:pt x="1550461" y="1800496"/>
                  </a:lnTo>
                  <a:lnTo>
                    <a:pt x="1544097" y="1802466"/>
                  </a:lnTo>
                  <a:lnTo>
                    <a:pt x="1537733" y="1804829"/>
                  </a:lnTo>
                  <a:lnTo>
                    <a:pt x="1530971" y="1806799"/>
                  </a:lnTo>
                  <a:lnTo>
                    <a:pt x="1524607" y="1807981"/>
                  </a:lnTo>
                  <a:lnTo>
                    <a:pt x="1518243" y="1809163"/>
                  </a:lnTo>
                  <a:lnTo>
                    <a:pt x="1505117" y="1811132"/>
                  </a:lnTo>
                  <a:lnTo>
                    <a:pt x="1491992" y="1812314"/>
                  </a:lnTo>
                  <a:lnTo>
                    <a:pt x="1486026" y="1813102"/>
                  </a:lnTo>
                  <a:lnTo>
                    <a:pt x="1483241" y="1813890"/>
                  </a:lnTo>
                  <a:lnTo>
                    <a:pt x="1482048" y="1814678"/>
                  </a:lnTo>
                  <a:lnTo>
                    <a:pt x="1481253" y="1815072"/>
                  </a:lnTo>
                  <a:lnTo>
                    <a:pt x="1480855" y="1815859"/>
                  </a:lnTo>
                  <a:lnTo>
                    <a:pt x="1480855" y="1817041"/>
                  </a:lnTo>
                  <a:lnTo>
                    <a:pt x="1481253" y="1818617"/>
                  </a:lnTo>
                  <a:lnTo>
                    <a:pt x="1482048" y="1819799"/>
                  </a:lnTo>
                  <a:lnTo>
                    <a:pt x="1482048" y="1821375"/>
                  </a:lnTo>
                  <a:lnTo>
                    <a:pt x="1482048" y="1821769"/>
                  </a:lnTo>
                  <a:lnTo>
                    <a:pt x="1480855" y="1822556"/>
                  </a:lnTo>
                  <a:lnTo>
                    <a:pt x="1471309" y="1830829"/>
                  </a:lnTo>
                  <a:lnTo>
                    <a:pt x="1465343" y="1834375"/>
                  </a:lnTo>
                  <a:lnTo>
                    <a:pt x="1463354" y="1835556"/>
                  </a:lnTo>
                  <a:lnTo>
                    <a:pt x="1461365" y="1836738"/>
                  </a:lnTo>
                  <a:lnTo>
                    <a:pt x="1452615" y="1830041"/>
                  </a:lnTo>
                  <a:lnTo>
                    <a:pt x="1445853" y="1824132"/>
                  </a:lnTo>
                  <a:lnTo>
                    <a:pt x="1440285" y="1819405"/>
                  </a:lnTo>
                  <a:lnTo>
                    <a:pt x="1437103" y="1815072"/>
                  </a:lnTo>
                  <a:lnTo>
                    <a:pt x="1434716" y="1812314"/>
                  </a:lnTo>
                  <a:lnTo>
                    <a:pt x="1433125" y="1810344"/>
                  </a:lnTo>
                  <a:lnTo>
                    <a:pt x="1432330" y="1808375"/>
                  </a:lnTo>
                  <a:lnTo>
                    <a:pt x="1428750" y="1806799"/>
                  </a:lnTo>
                  <a:lnTo>
                    <a:pt x="1512675" y="1734314"/>
                  </a:lnTo>
                  <a:lnTo>
                    <a:pt x="1518641" y="1733527"/>
                  </a:lnTo>
                  <a:lnTo>
                    <a:pt x="1533755" y="1731951"/>
                  </a:lnTo>
                  <a:lnTo>
                    <a:pt x="1543699" y="1731163"/>
                  </a:lnTo>
                  <a:lnTo>
                    <a:pt x="1554438" y="1730375"/>
                  </a:lnTo>
                  <a:close/>
                  <a:moveTo>
                    <a:pt x="588962" y="1535113"/>
                  </a:moveTo>
                  <a:lnTo>
                    <a:pt x="694496" y="1535113"/>
                  </a:lnTo>
                  <a:lnTo>
                    <a:pt x="694496" y="1557872"/>
                  </a:lnTo>
                  <a:lnTo>
                    <a:pt x="694894" y="1558271"/>
                  </a:lnTo>
                  <a:lnTo>
                    <a:pt x="696885" y="1560268"/>
                  </a:lnTo>
                  <a:lnTo>
                    <a:pt x="698478" y="1560667"/>
                  </a:lnTo>
                  <a:lnTo>
                    <a:pt x="700469" y="1561466"/>
                  </a:lnTo>
                  <a:lnTo>
                    <a:pt x="704053" y="1561865"/>
                  </a:lnTo>
                  <a:lnTo>
                    <a:pt x="707239" y="1561865"/>
                  </a:lnTo>
                  <a:lnTo>
                    <a:pt x="711222" y="1561865"/>
                  </a:lnTo>
                  <a:lnTo>
                    <a:pt x="714407" y="1561466"/>
                  </a:lnTo>
                  <a:lnTo>
                    <a:pt x="716797" y="1560667"/>
                  </a:lnTo>
                  <a:lnTo>
                    <a:pt x="718390" y="1560268"/>
                  </a:lnTo>
                  <a:lnTo>
                    <a:pt x="720381" y="1558271"/>
                  </a:lnTo>
                  <a:lnTo>
                    <a:pt x="720779" y="1557872"/>
                  </a:lnTo>
                  <a:lnTo>
                    <a:pt x="720779" y="1535113"/>
                  </a:lnTo>
                  <a:lnTo>
                    <a:pt x="820737" y="1535113"/>
                  </a:lnTo>
                  <a:lnTo>
                    <a:pt x="820737" y="1644117"/>
                  </a:lnTo>
                  <a:lnTo>
                    <a:pt x="820339" y="1648908"/>
                  </a:lnTo>
                  <a:lnTo>
                    <a:pt x="819144" y="1652901"/>
                  </a:lnTo>
                  <a:lnTo>
                    <a:pt x="816755" y="1656894"/>
                  </a:lnTo>
                  <a:lnTo>
                    <a:pt x="814365" y="1660088"/>
                  </a:lnTo>
                  <a:lnTo>
                    <a:pt x="810781" y="1663283"/>
                  </a:lnTo>
                  <a:lnTo>
                    <a:pt x="806799" y="1665279"/>
                  </a:lnTo>
                  <a:lnTo>
                    <a:pt x="802418" y="1666477"/>
                  </a:lnTo>
                  <a:lnTo>
                    <a:pt x="797639" y="1666876"/>
                  </a:lnTo>
                  <a:lnTo>
                    <a:pt x="612060" y="1666876"/>
                  </a:lnTo>
                  <a:lnTo>
                    <a:pt x="607281" y="1666477"/>
                  </a:lnTo>
                  <a:lnTo>
                    <a:pt x="602901" y="1665279"/>
                  </a:lnTo>
                  <a:lnTo>
                    <a:pt x="598918" y="1663283"/>
                  </a:lnTo>
                  <a:lnTo>
                    <a:pt x="595732" y="1660088"/>
                  </a:lnTo>
                  <a:lnTo>
                    <a:pt x="592546" y="1656894"/>
                  </a:lnTo>
                  <a:lnTo>
                    <a:pt x="590555" y="1652901"/>
                  </a:lnTo>
                  <a:lnTo>
                    <a:pt x="589360" y="1648908"/>
                  </a:lnTo>
                  <a:lnTo>
                    <a:pt x="588962" y="1644117"/>
                  </a:lnTo>
                  <a:lnTo>
                    <a:pt x="588962" y="1535113"/>
                  </a:lnTo>
                  <a:close/>
                  <a:moveTo>
                    <a:pt x="612060" y="1476375"/>
                  </a:moveTo>
                  <a:lnTo>
                    <a:pt x="797639" y="1476375"/>
                  </a:lnTo>
                  <a:lnTo>
                    <a:pt x="802418" y="1476769"/>
                  </a:lnTo>
                  <a:lnTo>
                    <a:pt x="806799" y="1477950"/>
                  </a:lnTo>
                  <a:lnTo>
                    <a:pt x="810781" y="1480312"/>
                  </a:lnTo>
                  <a:lnTo>
                    <a:pt x="814365" y="1483068"/>
                  </a:lnTo>
                  <a:lnTo>
                    <a:pt x="816755" y="1486611"/>
                  </a:lnTo>
                  <a:lnTo>
                    <a:pt x="819144" y="1490155"/>
                  </a:lnTo>
                  <a:lnTo>
                    <a:pt x="820339" y="1494485"/>
                  </a:lnTo>
                  <a:lnTo>
                    <a:pt x="820737" y="1498816"/>
                  </a:lnTo>
                  <a:lnTo>
                    <a:pt x="820737" y="1525588"/>
                  </a:lnTo>
                  <a:lnTo>
                    <a:pt x="588962" y="1525588"/>
                  </a:lnTo>
                  <a:lnTo>
                    <a:pt x="588962" y="1498816"/>
                  </a:lnTo>
                  <a:lnTo>
                    <a:pt x="589360" y="1494485"/>
                  </a:lnTo>
                  <a:lnTo>
                    <a:pt x="590555" y="1490155"/>
                  </a:lnTo>
                  <a:lnTo>
                    <a:pt x="592546" y="1486611"/>
                  </a:lnTo>
                  <a:lnTo>
                    <a:pt x="595732" y="1483068"/>
                  </a:lnTo>
                  <a:lnTo>
                    <a:pt x="598918" y="1480312"/>
                  </a:lnTo>
                  <a:lnTo>
                    <a:pt x="602901" y="1477950"/>
                  </a:lnTo>
                  <a:lnTo>
                    <a:pt x="607281" y="1476769"/>
                  </a:lnTo>
                  <a:lnTo>
                    <a:pt x="612060" y="1476375"/>
                  </a:lnTo>
                  <a:close/>
                  <a:moveTo>
                    <a:pt x="725449" y="1381125"/>
                  </a:moveTo>
                  <a:lnTo>
                    <a:pt x="730525" y="1381524"/>
                  </a:lnTo>
                  <a:lnTo>
                    <a:pt x="732087" y="1381524"/>
                  </a:lnTo>
                  <a:lnTo>
                    <a:pt x="734430" y="1382322"/>
                  </a:lnTo>
                  <a:lnTo>
                    <a:pt x="737554" y="1384317"/>
                  </a:lnTo>
                  <a:lnTo>
                    <a:pt x="740287" y="1386312"/>
                  </a:lnTo>
                  <a:lnTo>
                    <a:pt x="743411" y="1389505"/>
                  </a:lnTo>
                  <a:lnTo>
                    <a:pt x="746535" y="1393096"/>
                  </a:lnTo>
                  <a:lnTo>
                    <a:pt x="749659" y="1397486"/>
                  </a:lnTo>
                  <a:lnTo>
                    <a:pt x="755906" y="1407063"/>
                  </a:lnTo>
                  <a:lnTo>
                    <a:pt x="761373" y="1417837"/>
                  </a:lnTo>
                  <a:lnTo>
                    <a:pt x="766059" y="1427813"/>
                  </a:lnTo>
                  <a:lnTo>
                    <a:pt x="769182" y="1437390"/>
                  </a:lnTo>
                  <a:lnTo>
                    <a:pt x="770744" y="1441780"/>
                  </a:lnTo>
                  <a:lnTo>
                    <a:pt x="771525" y="1445770"/>
                  </a:lnTo>
                  <a:lnTo>
                    <a:pt x="771525" y="1448164"/>
                  </a:lnTo>
                  <a:lnTo>
                    <a:pt x="771525" y="1450159"/>
                  </a:lnTo>
                  <a:lnTo>
                    <a:pt x="770744" y="1451357"/>
                  </a:lnTo>
                  <a:lnTo>
                    <a:pt x="769182" y="1452155"/>
                  </a:lnTo>
                  <a:lnTo>
                    <a:pt x="768011" y="1452155"/>
                  </a:lnTo>
                  <a:lnTo>
                    <a:pt x="766449" y="1450958"/>
                  </a:lnTo>
                  <a:lnTo>
                    <a:pt x="764887" y="1449760"/>
                  </a:lnTo>
                  <a:lnTo>
                    <a:pt x="762544" y="1448563"/>
                  </a:lnTo>
                  <a:lnTo>
                    <a:pt x="759030" y="1444174"/>
                  </a:lnTo>
                  <a:lnTo>
                    <a:pt x="755516" y="1439784"/>
                  </a:lnTo>
                  <a:lnTo>
                    <a:pt x="753173" y="1434996"/>
                  </a:lnTo>
                  <a:lnTo>
                    <a:pt x="752392" y="1433400"/>
                  </a:lnTo>
                  <a:lnTo>
                    <a:pt x="752392" y="1431404"/>
                  </a:lnTo>
                  <a:lnTo>
                    <a:pt x="752001" y="1428611"/>
                  </a:lnTo>
                  <a:lnTo>
                    <a:pt x="750830" y="1426616"/>
                  </a:lnTo>
                  <a:lnTo>
                    <a:pt x="748878" y="1425419"/>
                  </a:lnTo>
                  <a:lnTo>
                    <a:pt x="746925" y="1425020"/>
                  </a:lnTo>
                  <a:lnTo>
                    <a:pt x="746144" y="1425419"/>
                  </a:lnTo>
                  <a:lnTo>
                    <a:pt x="745363" y="1425818"/>
                  </a:lnTo>
                  <a:lnTo>
                    <a:pt x="744582" y="1426616"/>
                  </a:lnTo>
                  <a:lnTo>
                    <a:pt x="743411" y="1427414"/>
                  </a:lnTo>
                  <a:lnTo>
                    <a:pt x="742630" y="1428611"/>
                  </a:lnTo>
                  <a:lnTo>
                    <a:pt x="742240" y="1430207"/>
                  </a:lnTo>
                  <a:lnTo>
                    <a:pt x="741849" y="1432602"/>
                  </a:lnTo>
                  <a:lnTo>
                    <a:pt x="741849" y="1434597"/>
                  </a:lnTo>
                  <a:lnTo>
                    <a:pt x="741459" y="1439385"/>
                  </a:lnTo>
                  <a:lnTo>
                    <a:pt x="740678" y="1443376"/>
                  </a:lnTo>
                  <a:lnTo>
                    <a:pt x="739897" y="1445371"/>
                  </a:lnTo>
                  <a:lnTo>
                    <a:pt x="739116" y="1446967"/>
                  </a:lnTo>
                  <a:lnTo>
                    <a:pt x="737944" y="1448164"/>
                  </a:lnTo>
                  <a:lnTo>
                    <a:pt x="735992" y="1449361"/>
                  </a:lnTo>
                  <a:lnTo>
                    <a:pt x="734430" y="1450558"/>
                  </a:lnTo>
                  <a:lnTo>
                    <a:pt x="732868" y="1452155"/>
                  </a:lnTo>
                  <a:lnTo>
                    <a:pt x="730525" y="1452953"/>
                  </a:lnTo>
                  <a:lnTo>
                    <a:pt x="727792" y="1453352"/>
                  </a:lnTo>
                  <a:lnTo>
                    <a:pt x="721935" y="1454150"/>
                  </a:lnTo>
                  <a:lnTo>
                    <a:pt x="715297" y="1454150"/>
                  </a:lnTo>
                  <a:lnTo>
                    <a:pt x="712173" y="1453751"/>
                  </a:lnTo>
                  <a:lnTo>
                    <a:pt x="709049" y="1452953"/>
                  </a:lnTo>
                  <a:lnTo>
                    <a:pt x="706706" y="1452155"/>
                  </a:lnTo>
                  <a:lnTo>
                    <a:pt x="703973" y="1450558"/>
                  </a:lnTo>
                  <a:lnTo>
                    <a:pt x="701240" y="1448962"/>
                  </a:lnTo>
                  <a:lnTo>
                    <a:pt x="699287" y="1447366"/>
                  </a:lnTo>
                  <a:lnTo>
                    <a:pt x="694992" y="1442977"/>
                  </a:lnTo>
                  <a:lnTo>
                    <a:pt x="691478" y="1438188"/>
                  </a:lnTo>
                  <a:lnTo>
                    <a:pt x="687963" y="1432602"/>
                  </a:lnTo>
                  <a:lnTo>
                    <a:pt x="685230" y="1427015"/>
                  </a:lnTo>
                  <a:lnTo>
                    <a:pt x="682497" y="1421029"/>
                  </a:lnTo>
                  <a:lnTo>
                    <a:pt x="680544" y="1415044"/>
                  </a:lnTo>
                  <a:lnTo>
                    <a:pt x="678982" y="1409058"/>
                  </a:lnTo>
                  <a:lnTo>
                    <a:pt x="676249" y="1399082"/>
                  </a:lnTo>
                  <a:lnTo>
                    <a:pt x="675078" y="1392298"/>
                  </a:lnTo>
                  <a:lnTo>
                    <a:pt x="674687" y="1389106"/>
                  </a:lnTo>
                  <a:lnTo>
                    <a:pt x="674687" y="1388707"/>
                  </a:lnTo>
                  <a:lnTo>
                    <a:pt x="675078" y="1388308"/>
                  </a:lnTo>
                  <a:lnTo>
                    <a:pt x="676249" y="1387909"/>
                  </a:lnTo>
                  <a:lnTo>
                    <a:pt x="679373" y="1387111"/>
                  </a:lnTo>
                  <a:lnTo>
                    <a:pt x="683278" y="1385913"/>
                  </a:lnTo>
                  <a:lnTo>
                    <a:pt x="689525" y="1384716"/>
                  </a:lnTo>
                  <a:lnTo>
                    <a:pt x="698897" y="1383120"/>
                  </a:lnTo>
                  <a:lnTo>
                    <a:pt x="715297" y="1381524"/>
                  </a:lnTo>
                  <a:lnTo>
                    <a:pt x="725449" y="1381125"/>
                  </a:lnTo>
                  <a:close/>
                  <a:moveTo>
                    <a:pt x="1433588" y="1247775"/>
                  </a:moveTo>
                  <a:lnTo>
                    <a:pt x="1439124" y="1247775"/>
                  </a:lnTo>
                  <a:lnTo>
                    <a:pt x="1444264" y="1248175"/>
                  </a:lnTo>
                  <a:lnTo>
                    <a:pt x="1448614" y="1248976"/>
                  </a:lnTo>
                  <a:lnTo>
                    <a:pt x="1451382" y="1249776"/>
                  </a:lnTo>
                  <a:lnTo>
                    <a:pt x="1453359" y="1250977"/>
                  </a:lnTo>
                  <a:lnTo>
                    <a:pt x="1454150" y="1252178"/>
                  </a:lnTo>
                  <a:lnTo>
                    <a:pt x="1454150" y="1253779"/>
                  </a:lnTo>
                  <a:lnTo>
                    <a:pt x="1453359" y="1255380"/>
                  </a:lnTo>
                  <a:lnTo>
                    <a:pt x="1452173" y="1256981"/>
                  </a:lnTo>
                  <a:lnTo>
                    <a:pt x="1450196" y="1258582"/>
                  </a:lnTo>
                  <a:lnTo>
                    <a:pt x="1447428" y="1260183"/>
                  </a:lnTo>
                  <a:lnTo>
                    <a:pt x="1441892" y="1262985"/>
                  </a:lnTo>
                  <a:lnTo>
                    <a:pt x="1435565" y="1264986"/>
                  </a:lnTo>
                  <a:lnTo>
                    <a:pt x="1432402" y="1265387"/>
                  </a:lnTo>
                  <a:lnTo>
                    <a:pt x="1429634" y="1265787"/>
                  </a:lnTo>
                  <a:lnTo>
                    <a:pt x="1427261" y="1265787"/>
                  </a:lnTo>
                  <a:lnTo>
                    <a:pt x="1425284" y="1265387"/>
                  </a:lnTo>
                  <a:lnTo>
                    <a:pt x="1423703" y="1264986"/>
                  </a:lnTo>
                  <a:lnTo>
                    <a:pt x="1422516" y="1264586"/>
                  </a:lnTo>
                  <a:lnTo>
                    <a:pt x="1420539" y="1264586"/>
                  </a:lnTo>
                  <a:lnTo>
                    <a:pt x="1419353" y="1264986"/>
                  </a:lnTo>
                  <a:lnTo>
                    <a:pt x="1418562" y="1265787"/>
                  </a:lnTo>
                  <a:lnTo>
                    <a:pt x="1417376" y="1266588"/>
                  </a:lnTo>
                  <a:lnTo>
                    <a:pt x="1416980" y="1267388"/>
                  </a:lnTo>
                  <a:lnTo>
                    <a:pt x="1416585" y="1268589"/>
                  </a:lnTo>
                  <a:lnTo>
                    <a:pt x="1416190" y="1269790"/>
                  </a:lnTo>
                  <a:lnTo>
                    <a:pt x="1416585" y="1270990"/>
                  </a:lnTo>
                  <a:lnTo>
                    <a:pt x="1416585" y="1272191"/>
                  </a:lnTo>
                  <a:lnTo>
                    <a:pt x="1417376" y="1273392"/>
                  </a:lnTo>
                  <a:lnTo>
                    <a:pt x="1418562" y="1274993"/>
                  </a:lnTo>
                  <a:lnTo>
                    <a:pt x="1419748" y="1276194"/>
                  </a:lnTo>
                  <a:lnTo>
                    <a:pt x="1422121" y="1277395"/>
                  </a:lnTo>
                  <a:lnTo>
                    <a:pt x="1424098" y="1278596"/>
                  </a:lnTo>
                  <a:lnTo>
                    <a:pt x="1428843" y="1280597"/>
                  </a:lnTo>
                  <a:lnTo>
                    <a:pt x="1430820" y="1282198"/>
                  </a:lnTo>
                  <a:lnTo>
                    <a:pt x="1432402" y="1283799"/>
                  </a:lnTo>
                  <a:lnTo>
                    <a:pt x="1433588" y="1285000"/>
                  </a:lnTo>
                  <a:lnTo>
                    <a:pt x="1435170" y="1287001"/>
                  </a:lnTo>
                  <a:lnTo>
                    <a:pt x="1436356" y="1289003"/>
                  </a:lnTo>
                  <a:lnTo>
                    <a:pt x="1436751" y="1291404"/>
                  </a:lnTo>
                  <a:lnTo>
                    <a:pt x="1437542" y="1293406"/>
                  </a:lnTo>
                  <a:lnTo>
                    <a:pt x="1437542" y="1296608"/>
                  </a:lnTo>
                  <a:lnTo>
                    <a:pt x="1437542" y="1299009"/>
                  </a:lnTo>
                  <a:lnTo>
                    <a:pt x="1437147" y="1302612"/>
                  </a:lnTo>
                  <a:lnTo>
                    <a:pt x="1436356" y="1305414"/>
                  </a:lnTo>
                  <a:lnTo>
                    <a:pt x="1435170" y="1309416"/>
                  </a:lnTo>
                  <a:lnTo>
                    <a:pt x="1431611" y="1317422"/>
                  </a:lnTo>
                  <a:lnTo>
                    <a:pt x="1430029" y="1320624"/>
                  </a:lnTo>
                  <a:lnTo>
                    <a:pt x="1428052" y="1323826"/>
                  </a:lnTo>
                  <a:lnTo>
                    <a:pt x="1425680" y="1326628"/>
                  </a:lnTo>
                  <a:lnTo>
                    <a:pt x="1423307" y="1328629"/>
                  </a:lnTo>
                  <a:lnTo>
                    <a:pt x="1420539" y="1331431"/>
                  </a:lnTo>
                  <a:lnTo>
                    <a:pt x="1417771" y="1333032"/>
                  </a:lnTo>
                  <a:lnTo>
                    <a:pt x="1414608" y="1334633"/>
                  </a:lnTo>
                  <a:lnTo>
                    <a:pt x="1411445" y="1336635"/>
                  </a:lnTo>
                  <a:lnTo>
                    <a:pt x="1404722" y="1338636"/>
                  </a:lnTo>
                  <a:lnTo>
                    <a:pt x="1397605" y="1340237"/>
                  </a:lnTo>
                  <a:lnTo>
                    <a:pt x="1390487" y="1341038"/>
                  </a:lnTo>
                  <a:lnTo>
                    <a:pt x="1383370" y="1341438"/>
                  </a:lnTo>
                  <a:lnTo>
                    <a:pt x="1376252" y="1341438"/>
                  </a:lnTo>
                  <a:lnTo>
                    <a:pt x="1369530" y="1341038"/>
                  </a:lnTo>
                  <a:lnTo>
                    <a:pt x="1358063" y="1339437"/>
                  </a:lnTo>
                  <a:lnTo>
                    <a:pt x="1350154" y="1338236"/>
                  </a:lnTo>
                  <a:lnTo>
                    <a:pt x="1347386" y="1337435"/>
                  </a:lnTo>
                  <a:lnTo>
                    <a:pt x="1347386" y="1337835"/>
                  </a:lnTo>
                  <a:lnTo>
                    <a:pt x="1346991" y="1337435"/>
                  </a:lnTo>
                  <a:lnTo>
                    <a:pt x="1346200" y="1337035"/>
                  </a:lnTo>
                  <a:lnTo>
                    <a:pt x="1346200" y="1334633"/>
                  </a:lnTo>
                  <a:lnTo>
                    <a:pt x="1346991" y="1331831"/>
                  </a:lnTo>
                  <a:lnTo>
                    <a:pt x="1347782" y="1326228"/>
                  </a:lnTo>
                  <a:lnTo>
                    <a:pt x="1349363" y="1318623"/>
                  </a:lnTo>
                  <a:lnTo>
                    <a:pt x="1351736" y="1307415"/>
                  </a:lnTo>
                  <a:lnTo>
                    <a:pt x="1355295" y="1296608"/>
                  </a:lnTo>
                  <a:lnTo>
                    <a:pt x="1357667" y="1287402"/>
                  </a:lnTo>
                  <a:lnTo>
                    <a:pt x="1361621" y="1275794"/>
                  </a:lnTo>
                  <a:lnTo>
                    <a:pt x="1363994" y="1270190"/>
                  </a:lnTo>
                  <a:lnTo>
                    <a:pt x="1364785" y="1268589"/>
                  </a:lnTo>
                  <a:lnTo>
                    <a:pt x="1366762" y="1265787"/>
                  </a:lnTo>
                  <a:lnTo>
                    <a:pt x="1369925" y="1262985"/>
                  </a:lnTo>
                  <a:lnTo>
                    <a:pt x="1373484" y="1260183"/>
                  </a:lnTo>
                  <a:lnTo>
                    <a:pt x="1378229" y="1258182"/>
                  </a:lnTo>
                  <a:lnTo>
                    <a:pt x="1383765" y="1256181"/>
                  </a:lnTo>
                  <a:lnTo>
                    <a:pt x="1389301" y="1253779"/>
                  </a:lnTo>
                  <a:lnTo>
                    <a:pt x="1395628" y="1252578"/>
                  </a:lnTo>
                  <a:lnTo>
                    <a:pt x="1401954" y="1250977"/>
                  </a:lnTo>
                  <a:lnTo>
                    <a:pt x="1415399" y="1248976"/>
                  </a:lnTo>
                  <a:lnTo>
                    <a:pt x="1428052" y="1248175"/>
                  </a:lnTo>
                  <a:lnTo>
                    <a:pt x="1433588" y="1247775"/>
                  </a:lnTo>
                  <a:close/>
                  <a:moveTo>
                    <a:pt x="1155700" y="965200"/>
                  </a:moveTo>
                  <a:lnTo>
                    <a:pt x="1161653" y="965597"/>
                  </a:lnTo>
                  <a:lnTo>
                    <a:pt x="1167209" y="966787"/>
                  </a:lnTo>
                  <a:lnTo>
                    <a:pt x="1172766" y="968770"/>
                  </a:lnTo>
                  <a:lnTo>
                    <a:pt x="1177925" y="971944"/>
                  </a:lnTo>
                  <a:lnTo>
                    <a:pt x="1182687" y="975514"/>
                  </a:lnTo>
                  <a:lnTo>
                    <a:pt x="1187450" y="980274"/>
                  </a:lnTo>
                  <a:lnTo>
                    <a:pt x="1192213" y="985431"/>
                  </a:lnTo>
                  <a:lnTo>
                    <a:pt x="1196181" y="991381"/>
                  </a:lnTo>
                  <a:lnTo>
                    <a:pt x="1200150" y="998125"/>
                  </a:lnTo>
                  <a:lnTo>
                    <a:pt x="1204119" y="1005265"/>
                  </a:lnTo>
                  <a:lnTo>
                    <a:pt x="1207691" y="1012802"/>
                  </a:lnTo>
                  <a:lnTo>
                    <a:pt x="1211659" y="1021133"/>
                  </a:lnTo>
                  <a:lnTo>
                    <a:pt x="1214437" y="1029860"/>
                  </a:lnTo>
                  <a:lnTo>
                    <a:pt x="1217613" y="1038984"/>
                  </a:lnTo>
                  <a:lnTo>
                    <a:pt x="1220787" y="1048504"/>
                  </a:lnTo>
                  <a:lnTo>
                    <a:pt x="1225947" y="1068338"/>
                  </a:lnTo>
                  <a:lnTo>
                    <a:pt x="1230313" y="1089363"/>
                  </a:lnTo>
                  <a:lnTo>
                    <a:pt x="1234678" y="1111180"/>
                  </a:lnTo>
                  <a:lnTo>
                    <a:pt x="1237853" y="1133792"/>
                  </a:lnTo>
                  <a:lnTo>
                    <a:pt x="1241028" y="1155609"/>
                  </a:lnTo>
                  <a:lnTo>
                    <a:pt x="1243013" y="1177824"/>
                  </a:lnTo>
                  <a:lnTo>
                    <a:pt x="1245394" y="1198848"/>
                  </a:lnTo>
                  <a:lnTo>
                    <a:pt x="1246981" y="1219476"/>
                  </a:lnTo>
                  <a:lnTo>
                    <a:pt x="1246187" y="1186551"/>
                  </a:lnTo>
                  <a:lnTo>
                    <a:pt x="1342231" y="1244467"/>
                  </a:lnTo>
                  <a:lnTo>
                    <a:pt x="1323181" y="1340465"/>
                  </a:lnTo>
                  <a:lnTo>
                    <a:pt x="1248966" y="1309524"/>
                  </a:lnTo>
                  <a:lnTo>
                    <a:pt x="1245394" y="1284929"/>
                  </a:lnTo>
                  <a:lnTo>
                    <a:pt x="1239441" y="1242087"/>
                  </a:lnTo>
                  <a:lnTo>
                    <a:pt x="1231106" y="1373787"/>
                  </a:lnTo>
                  <a:lnTo>
                    <a:pt x="1230709" y="1379737"/>
                  </a:lnTo>
                  <a:lnTo>
                    <a:pt x="1230313" y="1386084"/>
                  </a:lnTo>
                  <a:lnTo>
                    <a:pt x="1230709" y="1392431"/>
                  </a:lnTo>
                  <a:lnTo>
                    <a:pt x="1232297" y="1399968"/>
                  </a:lnTo>
                  <a:lnTo>
                    <a:pt x="1234281" y="1407902"/>
                  </a:lnTo>
                  <a:lnTo>
                    <a:pt x="1237059" y="1417422"/>
                  </a:lnTo>
                  <a:lnTo>
                    <a:pt x="1241822" y="1428133"/>
                  </a:lnTo>
                  <a:lnTo>
                    <a:pt x="1247775" y="1440430"/>
                  </a:lnTo>
                  <a:lnTo>
                    <a:pt x="1231106" y="1440430"/>
                  </a:lnTo>
                  <a:lnTo>
                    <a:pt x="1242219" y="1446380"/>
                  </a:lnTo>
                  <a:lnTo>
                    <a:pt x="1256109" y="1453124"/>
                  </a:lnTo>
                  <a:lnTo>
                    <a:pt x="1287066" y="1467405"/>
                  </a:lnTo>
                  <a:lnTo>
                    <a:pt x="1313259" y="1479305"/>
                  </a:lnTo>
                  <a:lnTo>
                    <a:pt x="1323975" y="1483669"/>
                  </a:lnTo>
                  <a:lnTo>
                    <a:pt x="1501775" y="1720491"/>
                  </a:lnTo>
                  <a:lnTo>
                    <a:pt x="1401763" y="1798638"/>
                  </a:lnTo>
                  <a:lnTo>
                    <a:pt x="1210469" y="1576494"/>
                  </a:lnTo>
                  <a:lnTo>
                    <a:pt x="1080294" y="1561816"/>
                  </a:lnTo>
                  <a:lnTo>
                    <a:pt x="1080294" y="1563800"/>
                  </a:lnTo>
                  <a:lnTo>
                    <a:pt x="1080294" y="1567370"/>
                  </a:lnTo>
                  <a:lnTo>
                    <a:pt x="1079500" y="1575700"/>
                  </a:lnTo>
                  <a:lnTo>
                    <a:pt x="1077516" y="1587601"/>
                  </a:lnTo>
                  <a:lnTo>
                    <a:pt x="1074341" y="1601088"/>
                  </a:lnTo>
                  <a:lnTo>
                    <a:pt x="1066403" y="1633220"/>
                  </a:lnTo>
                  <a:lnTo>
                    <a:pt x="1056878" y="1669318"/>
                  </a:lnTo>
                  <a:lnTo>
                    <a:pt x="1046956" y="1703830"/>
                  </a:lnTo>
                  <a:lnTo>
                    <a:pt x="1038622" y="1733582"/>
                  </a:lnTo>
                  <a:lnTo>
                    <a:pt x="1030288" y="1762540"/>
                  </a:lnTo>
                  <a:lnTo>
                    <a:pt x="802481" y="1785548"/>
                  </a:lnTo>
                  <a:lnTo>
                    <a:pt x="770731" y="1731201"/>
                  </a:lnTo>
                  <a:lnTo>
                    <a:pt x="904081" y="1706210"/>
                  </a:lnTo>
                  <a:lnTo>
                    <a:pt x="903685" y="1489619"/>
                  </a:lnTo>
                  <a:lnTo>
                    <a:pt x="871935" y="1482479"/>
                  </a:lnTo>
                  <a:lnTo>
                    <a:pt x="869950" y="1471768"/>
                  </a:lnTo>
                  <a:lnTo>
                    <a:pt x="867966" y="1461851"/>
                  </a:lnTo>
                  <a:lnTo>
                    <a:pt x="866378" y="1453124"/>
                  </a:lnTo>
                  <a:lnTo>
                    <a:pt x="864791" y="1445190"/>
                  </a:lnTo>
                  <a:lnTo>
                    <a:pt x="863600" y="1428926"/>
                  </a:lnTo>
                  <a:lnTo>
                    <a:pt x="862806" y="1413455"/>
                  </a:lnTo>
                  <a:lnTo>
                    <a:pt x="862013" y="1373787"/>
                  </a:lnTo>
                  <a:lnTo>
                    <a:pt x="860822" y="1346812"/>
                  </a:lnTo>
                  <a:lnTo>
                    <a:pt x="858044" y="1312697"/>
                  </a:lnTo>
                  <a:lnTo>
                    <a:pt x="854472" y="1175444"/>
                  </a:lnTo>
                  <a:lnTo>
                    <a:pt x="843756" y="1181791"/>
                  </a:lnTo>
                  <a:lnTo>
                    <a:pt x="818753" y="1197658"/>
                  </a:lnTo>
                  <a:lnTo>
                    <a:pt x="802878" y="1208369"/>
                  </a:lnTo>
                  <a:lnTo>
                    <a:pt x="786606" y="1219476"/>
                  </a:lnTo>
                  <a:lnTo>
                    <a:pt x="770731" y="1230980"/>
                  </a:lnTo>
                  <a:lnTo>
                    <a:pt x="756841" y="1242087"/>
                  </a:lnTo>
                  <a:lnTo>
                    <a:pt x="754460" y="1250021"/>
                  </a:lnTo>
                  <a:lnTo>
                    <a:pt x="752872" y="1258351"/>
                  </a:lnTo>
                  <a:lnTo>
                    <a:pt x="752078" y="1266681"/>
                  </a:lnTo>
                  <a:lnTo>
                    <a:pt x="751285" y="1275805"/>
                  </a:lnTo>
                  <a:lnTo>
                    <a:pt x="751285" y="1284532"/>
                  </a:lnTo>
                  <a:lnTo>
                    <a:pt x="751681" y="1292863"/>
                  </a:lnTo>
                  <a:lnTo>
                    <a:pt x="752078" y="1301590"/>
                  </a:lnTo>
                  <a:lnTo>
                    <a:pt x="752872" y="1310317"/>
                  </a:lnTo>
                  <a:lnTo>
                    <a:pt x="754856" y="1325788"/>
                  </a:lnTo>
                  <a:lnTo>
                    <a:pt x="756444" y="1339275"/>
                  </a:lnTo>
                  <a:lnTo>
                    <a:pt x="758031" y="1350382"/>
                  </a:lnTo>
                  <a:lnTo>
                    <a:pt x="758031" y="1354349"/>
                  </a:lnTo>
                  <a:lnTo>
                    <a:pt x="756841" y="1357523"/>
                  </a:lnTo>
                  <a:lnTo>
                    <a:pt x="727869" y="1355539"/>
                  </a:lnTo>
                  <a:lnTo>
                    <a:pt x="715566" y="1354746"/>
                  </a:lnTo>
                  <a:lnTo>
                    <a:pt x="709613" y="1354746"/>
                  </a:lnTo>
                  <a:lnTo>
                    <a:pt x="704453" y="1355143"/>
                  </a:lnTo>
                  <a:lnTo>
                    <a:pt x="698897" y="1355539"/>
                  </a:lnTo>
                  <a:lnTo>
                    <a:pt x="693341" y="1356729"/>
                  </a:lnTo>
                  <a:lnTo>
                    <a:pt x="687785" y="1357919"/>
                  </a:lnTo>
                  <a:lnTo>
                    <a:pt x="682228" y="1359903"/>
                  </a:lnTo>
                  <a:lnTo>
                    <a:pt x="677069" y="1361886"/>
                  </a:lnTo>
                  <a:lnTo>
                    <a:pt x="671116" y="1364663"/>
                  </a:lnTo>
                  <a:lnTo>
                    <a:pt x="664766" y="1367836"/>
                  </a:lnTo>
                  <a:lnTo>
                    <a:pt x="658416" y="1372200"/>
                  </a:lnTo>
                  <a:lnTo>
                    <a:pt x="657225" y="1367043"/>
                  </a:lnTo>
                  <a:lnTo>
                    <a:pt x="655241" y="1361093"/>
                  </a:lnTo>
                  <a:lnTo>
                    <a:pt x="654050" y="1355143"/>
                  </a:lnTo>
                  <a:lnTo>
                    <a:pt x="653256" y="1348399"/>
                  </a:lnTo>
                  <a:lnTo>
                    <a:pt x="651669" y="1333325"/>
                  </a:lnTo>
                  <a:lnTo>
                    <a:pt x="650875" y="1316267"/>
                  </a:lnTo>
                  <a:lnTo>
                    <a:pt x="650875" y="1296830"/>
                  </a:lnTo>
                  <a:lnTo>
                    <a:pt x="651272" y="1274615"/>
                  </a:lnTo>
                  <a:lnTo>
                    <a:pt x="652066" y="1251211"/>
                  </a:lnTo>
                  <a:lnTo>
                    <a:pt x="653653" y="1225029"/>
                  </a:lnTo>
                  <a:lnTo>
                    <a:pt x="660797" y="1208369"/>
                  </a:lnTo>
                  <a:lnTo>
                    <a:pt x="667147" y="1194881"/>
                  </a:lnTo>
                  <a:lnTo>
                    <a:pt x="670322" y="1188931"/>
                  </a:lnTo>
                  <a:lnTo>
                    <a:pt x="673497" y="1183774"/>
                  </a:lnTo>
                  <a:lnTo>
                    <a:pt x="680244" y="1174254"/>
                  </a:lnTo>
                  <a:lnTo>
                    <a:pt x="687388" y="1164733"/>
                  </a:lnTo>
                  <a:lnTo>
                    <a:pt x="696119" y="1155213"/>
                  </a:lnTo>
                  <a:lnTo>
                    <a:pt x="706438" y="1143312"/>
                  </a:lnTo>
                  <a:lnTo>
                    <a:pt x="718741" y="1129031"/>
                  </a:lnTo>
                  <a:lnTo>
                    <a:pt x="738585" y="1108007"/>
                  </a:lnTo>
                  <a:lnTo>
                    <a:pt x="756047" y="1088966"/>
                  </a:lnTo>
                  <a:lnTo>
                    <a:pt x="785416" y="1057231"/>
                  </a:lnTo>
                  <a:lnTo>
                    <a:pt x="797719" y="1043744"/>
                  </a:lnTo>
                  <a:lnTo>
                    <a:pt x="809228" y="1032240"/>
                  </a:lnTo>
                  <a:lnTo>
                    <a:pt x="820738" y="1021926"/>
                  </a:lnTo>
                  <a:lnTo>
                    <a:pt x="831056" y="1012802"/>
                  </a:lnTo>
                  <a:lnTo>
                    <a:pt x="836613" y="1008439"/>
                  </a:lnTo>
                  <a:lnTo>
                    <a:pt x="842169" y="1004869"/>
                  </a:lnTo>
                  <a:lnTo>
                    <a:pt x="848122" y="1000902"/>
                  </a:lnTo>
                  <a:lnTo>
                    <a:pt x="854075" y="997331"/>
                  </a:lnTo>
                  <a:lnTo>
                    <a:pt x="860028" y="994555"/>
                  </a:lnTo>
                  <a:lnTo>
                    <a:pt x="866378" y="991381"/>
                  </a:lnTo>
                  <a:lnTo>
                    <a:pt x="873125" y="988208"/>
                  </a:lnTo>
                  <a:lnTo>
                    <a:pt x="880269" y="985828"/>
                  </a:lnTo>
                  <a:lnTo>
                    <a:pt x="895350" y="980274"/>
                  </a:lnTo>
                  <a:lnTo>
                    <a:pt x="912416" y="975117"/>
                  </a:lnTo>
                  <a:lnTo>
                    <a:pt x="932260" y="970753"/>
                  </a:lnTo>
                  <a:lnTo>
                    <a:pt x="954881" y="965597"/>
                  </a:lnTo>
                  <a:lnTo>
                    <a:pt x="963613" y="965993"/>
                  </a:lnTo>
                  <a:lnTo>
                    <a:pt x="979488" y="966787"/>
                  </a:lnTo>
                  <a:lnTo>
                    <a:pt x="1004491" y="968373"/>
                  </a:lnTo>
                  <a:lnTo>
                    <a:pt x="1089819" y="1240103"/>
                  </a:lnTo>
                  <a:lnTo>
                    <a:pt x="1081484" y="1159179"/>
                  </a:lnTo>
                  <a:lnTo>
                    <a:pt x="1077516" y="1013199"/>
                  </a:lnTo>
                  <a:lnTo>
                    <a:pt x="1071959" y="999315"/>
                  </a:lnTo>
                  <a:lnTo>
                    <a:pt x="1083072" y="980671"/>
                  </a:lnTo>
                  <a:lnTo>
                    <a:pt x="1107281" y="980671"/>
                  </a:lnTo>
                  <a:lnTo>
                    <a:pt x="1117600" y="999315"/>
                  </a:lnTo>
                  <a:lnTo>
                    <a:pt x="1112837" y="1015579"/>
                  </a:lnTo>
                  <a:lnTo>
                    <a:pt x="1142206" y="1228203"/>
                  </a:lnTo>
                  <a:lnTo>
                    <a:pt x="1137841" y="971944"/>
                  </a:lnTo>
                  <a:lnTo>
                    <a:pt x="1146572" y="967580"/>
                  </a:lnTo>
                  <a:lnTo>
                    <a:pt x="1148953" y="966390"/>
                  </a:lnTo>
                  <a:lnTo>
                    <a:pt x="1149350" y="965597"/>
                  </a:lnTo>
                  <a:lnTo>
                    <a:pt x="1155700" y="965200"/>
                  </a:lnTo>
                  <a:close/>
                  <a:moveTo>
                    <a:pt x="931148" y="736601"/>
                  </a:moveTo>
                  <a:lnTo>
                    <a:pt x="929554" y="751285"/>
                  </a:lnTo>
                  <a:lnTo>
                    <a:pt x="928757" y="762794"/>
                  </a:lnTo>
                  <a:lnTo>
                    <a:pt x="929155" y="762794"/>
                  </a:lnTo>
                  <a:lnTo>
                    <a:pt x="929554" y="751285"/>
                  </a:lnTo>
                  <a:lnTo>
                    <a:pt x="930351" y="746126"/>
                  </a:lnTo>
                  <a:lnTo>
                    <a:pt x="931148" y="741363"/>
                  </a:lnTo>
                  <a:lnTo>
                    <a:pt x="931148" y="736601"/>
                  </a:lnTo>
                  <a:close/>
                  <a:moveTo>
                    <a:pt x="949086" y="679054"/>
                  </a:moveTo>
                  <a:lnTo>
                    <a:pt x="948289" y="679847"/>
                  </a:lnTo>
                  <a:lnTo>
                    <a:pt x="945499" y="681435"/>
                  </a:lnTo>
                  <a:lnTo>
                    <a:pt x="943904" y="683419"/>
                  </a:lnTo>
                  <a:lnTo>
                    <a:pt x="941911" y="686991"/>
                  </a:lnTo>
                  <a:lnTo>
                    <a:pt x="945897" y="682625"/>
                  </a:lnTo>
                  <a:lnTo>
                    <a:pt x="948289" y="681038"/>
                  </a:lnTo>
                  <a:lnTo>
                    <a:pt x="950282" y="679054"/>
                  </a:lnTo>
                  <a:lnTo>
                    <a:pt x="949086" y="679054"/>
                  </a:lnTo>
                  <a:close/>
                  <a:moveTo>
                    <a:pt x="1038375" y="620713"/>
                  </a:moveTo>
                  <a:lnTo>
                    <a:pt x="1049138" y="620713"/>
                  </a:lnTo>
                  <a:lnTo>
                    <a:pt x="1059502" y="621110"/>
                  </a:lnTo>
                  <a:lnTo>
                    <a:pt x="1069866" y="622300"/>
                  </a:lnTo>
                  <a:lnTo>
                    <a:pt x="1079432" y="623491"/>
                  </a:lnTo>
                  <a:lnTo>
                    <a:pt x="1088999" y="625872"/>
                  </a:lnTo>
                  <a:lnTo>
                    <a:pt x="1098167" y="627857"/>
                  </a:lnTo>
                  <a:lnTo>
                    <a:pt x="1106937" y="630238"/>
                  </a:lnTo>
                  <a:lnTo>
                    <a:pt x="1115307" y="633413"/>
                  </a:lnTo>
                  <a:lnTo>
                    <a:pt x="1123678" y="636191"/>
                  </a:lnTo>
                  <a:lnTo>
                    <a:pt x="1130853" y="639763"/>
                  </a:lnTo>
                  <a:lnTo>
                    <a:pt x="1138028" y="642938"/>
                  </a:lnTo>
                  <a:lnTo>
                    <a:pt x="1144805" y="646510"/>
                  </a:lnTo>
                  <a:lnTo>
                    <a:pt x="1156365" y="652860"/>
                  </a:lnTo>
                  <a:lnTo>
                    <a:pt x="1166729" y="659607"/>
                  </a:lnTo>
                  <a:lnTo>
                    <a:pt x="1174701" y="664766"/>
                  </a:lnTo>
                  <a:lnTo>
                    <a:pt x="1180680" y="669529"/>
                  </a:lnTo>
                  <a:lnTo>
                    <a:pt x="1185862" y="673497"/>
                  </a:lnTo>
                  <a:lnTo>
                    <a:pt x="1185862" y="676275"/>
                  </a:lnTo>
                  <a:lnTo>
                    <a:pt x="1185862" y="684213"/>
                  </a:lnTo>
                  <a:lnTo>
                    <a:pt x="1185065" y="688975"/>
                  </a:lnTo>
                  <a:lnTo>
                    <a:pt x="1183869" y="694532"/>
                  </a:lnTo>
                  <a:lnTo>
                    <a:pt x="1182274" y="700088"/>
                  </a:lnTo>
                  <a:lnTo>
                    <a:pt x="1180281" y="704850"/>
                  </a:lnTo>
                  <a:lnTo>
                    <a:pt x="1179086" y="707629"/>
                  </a:lnTo>
                  <a:lnTo>
                    <a:pt x="1177093" y="710010"/>
                  </a:lnTo>
                  <a:lnTo>
                    <a:pt x="1175498" y="711994"/>
                  </a:lnTo>
                  <a:lnTo>
                    <a:pt x="1173505" y="713979"/>
                  </a:lnTo>
                  <a:lnTo>
                    <a:pt x="1170715" y="715963"/>
                  </a:lnTo>
                  <a:lnTo>
                    <a:pt x="1168323" y="717154"/>
                  </a:lnTo>
                  <a:lnTo>
                    <a:pt x="1165533" y="718344"/>
                  </a:lnTo>
                  <a:lnTo>
                    <a:pt x="1161945" y="719138"/>
                  </a:lnTo>
                  <a:lnTo>
                    <a:pt x="1158756" y="719535"/>
                  </a:lnTo>
                  <a:lnTo>
                    <a:pt x="1154770" y="719535"/>
                  </a:lnTo>
                  <a:lnTo>
                    <a:pt x="1150784" y="719138"/>
                  </a:lnTo>
                  <a:lnTo>
                    <a:pt x="1146001" y="718344"/>
                  </a:lnTo>
                  <a:lnTo>
                    <a:pt x="1140819" y="717154"/>
                  </a:lnTo>
                  <a:lnTo>
                    <a:pt x="1135238" y="715566"/>
                  </a:lnTo>
                  <a:lnTo>
                    <a:pt x="1129259" y="712788"/>
                  </a:lnTo>
                  <a:lnTo>
                    <a:pt x="1123678" y="710010"/>
                  </a:lnTo>
                  <a:lnTo>
                    <a:pt x="1120091" y="708819"/>
                  </a:lnTo>
                  <a:lnTo>
                    <a:pt x="1114112" y="707629"/>
                  </a:lnTo>
                  <a:lnTo>
                    <a:pt x="1098964" y="704850"/>
                  </a:lnTo>
                  <a:lnTo>
                    <a:pt x="1083418" y="702072"/>
                  </a:lnTo>
                  <a:lnTo>
                    <a:pt x="1077439" y="700882"/>
                  </a:lnTo>
                  <a:lnTo>
                    <a:pt x="1073852" y="700088"/>
                  </a:lnTo>
                  <a:lnTo>
                    <a:pt x="1104545" y="714772"/>
                  </a:lnTo>
                  <a:lnTo>
                    <a:pt x="1118895" y="721122"/>
                  </a:lnTo>
                  <a:lnTo>
                    <a:pt x="1125671" y="723504"/>
                  </a:lnTo>
                  <a:lnTo>
                    <a:pt x="1132448" y="725885"/>
                  </a:lnTo>
                  <a:lnTo>
                    <a:pt x="1138826" y="728266"/>
                  </a:lnTo>
                  <a:lnTo>
                    <a:pt x="1144805" y="729457"/>
                  </a:lnTo>
                  <a:lnTo>
                    <a:pt x="1150784" y="730647"/>
                  </a:lnTo>
                  <a:lnTo>
                    <a:pt x="1155966" y="731044"/>
                  </a:lnTo>
                  <a:lnTo>
                    <a:pt x="1161148" y="730647"/>
                  </a:lnTo>
                  <a:lnTo>
                    <a:pt x="1165931" y="729457"/>
                  </a:lnTo>
                  <a:lnTo>
                    <a:pt x="1170316" y="727869"/>
                  </a:lnTo>
                  <a:lnTo>
                    <a:pt x="1174302" y="725091"/>
                  </a:lnTo>
                  <a:lnTo>
                    <a:pt x="1175498" y="735410"/>
                  </a:lnTo>
                  <a:lnTo>
                    <a:pt x="1175897" y="744935"/>
                  </a:lnTo>
                  <a:lnTo>
                    <a:pt x="1175498" y="753666"/>
                  </a:lnTo>
                  <a:lnTo>
                    <a:pt x="1175099" y="762397"/>
                  </a:lnTo>
                  <a:lnTo>
                    <a:pt x="1176694" y="761207"/>
                  </a:lnTo>
                  <a:lnTo>
                    <a:pt x="1177491" y="760413"/>
                  </a:lnTo>
                  <a:lnTo>
                    <a:pt x="1178687" y="760016"/>
                  </a:lnTo>
                  <a:lnTo>
                    <a:pt x="1179086" y="760413"/>
                  </a:lnTo>
                  <a:lnTo>
                    <a:pt x="1179484" y="761207"/>
                  </a:lnTo>
                  <a:lnTo>
                    <a:pt x="1179883" y="763985"/>
                  </a:lnTo>
                  <a:lnTo>
                    <a:pt x="1180281" y="767954"/>
                  </a:lnTo>
                  <a:lnTo>
                    <a:pt x="1180281" y="773113"/>
                  </a:lnTo>
                  <a:lnTo>
                    <a:pt x="1179086" y="785813"/>
                  </a:lnTo>
                  <a:lnTo>
                    <a:pt x="1177491" y="800498"/>
                  </a:lnTo>
                  <a:lnTo>
                    <a:pt x="1175498" y="814388"/>
                  </a:lnTo>
                  <a:lnTo>
                    <a:pt x="1173505" y="826294"/>
                  </a:lnTo>
                  <a:lnTo>
                    <a:pt x="1171911" y="833438"/>
                  </a:lnTo>
                  <a:lnTo>
                    <a:pt x="1170715" y="834629"/>
                  </a:lnTo>
                  <a:lnTo>
                    <a:pt x="1170316" y="834232"/>
                  </a:lnTo>
                  <a:lnTo>
                    <a:pt x="1169519" y="842169"/>
                  </a:lnTo>
                  <a:lnTo>
                    <a:pt x="1168323" y="849710"/>
                  </a:lnTo>
                  <a:lnTo>
                    <a:pt x="1166729" y="856854"/>
                  </a:lnTo>
                  <a:lnTo>
                    <a:pt x="1165134" y="863998"/>
                  </a:lnTo>
                  <a:lnTo>
                    <a:pt x="1162742" y="870744"/>
                  </a:lnTo>
                  <a:lnTo>
                    <a:pt x="1160351" y="877491"/>
                  </a:lnTo>
                  <a:lnTo>
                    <a:pt x="1157959" y="883841"/>
                  </a:lnTo>
                  <a:lnTo>
                    <a:pt x="1154770" y="890191"/>
                  </a:lnTo>
                  <a:lnTo>
                    <a:pt x="1151980" y="896541"/>
                  </a:lnTo>
                  <a:lnTo>
                    <a:pt x="1148791" y="902098"/>
                  </a:lnTo>
                  <a:lnTo>
                    <a:pt x="1145602" y="907654"/>
                  </a:lnTo>
                  <a:lnTo>
                    <a:pt x="1141616" y="913210"/>
                  </a:lnTo>
                  <a:lnTo>
                    <a:pt x="1138028" y="918370"/>
                  </a:lnTo>
                  <a:lnTo>
                    <a:pt x="1134042" y="923529"/>
                  </a:lnTo>
                  <a:lnTo>
                    <a:pt x="1126070" y="932260"/>
                  </a:lnTo>
                  <a:lnTo>
                    <a:pt x="1117699" y="940595"/>
                  </a:lnTo>
                  <a:lnTo>
                    <a:pt x="1108531" y="947738"/>
                  </a:lnTo>
                  <a:lnTo>
                    <a:pt x="1099762" y="954088"/>
                  </a:lnTo>
                  <a:lnTo>
                    <a:pt x="1090593" y="959248"/>
                  </a:lnTo>
                  <a:lnTo>
                    <a:pt x="1081027" y="963216"/>
                  </a:lnTo>
                  <a:lnTo>
                    <a:pt x="1077041" y="964804"/>
                  </a:lnTo>
                  <a:lnTo>
                    <a:pt x="1072257" y="966391"/>
                  </a:lnTo>
                  <a:lnTo>
                    <a:pt x="1067474" y="967185"/>
                  </a:lnTo>
                  <a:lnTo>
                    <a:pt x="1063488" y="967979"/>
                  </a:lnTo>
                  <a:lnTo>
                    <a:pt x="1059103" y="968376"/>
                  </a:lnTo>
                  <a:lnTo>
                    <a:pt x="1054719" y="968376"/>
                  </a:lnTo>
                  <a:lnTo>
                    <a:pt x="1051530" y="968376"/>
                  </a:lnTo>
                  <a:lnTo>
                    <a:pt x="1047543" y="967979"/>
                  </a:lnTo>
                  <a:lnTo>
                    <a:pt x="1043956" y="967185"/>
                  </a:lnTo>
                  <a:lnTo>
                    <a:pt x="1039970" y="965995"/>
                  </a:lnTo>
                  <a:lnTo>
                    <a:pt x="1031998" y="962820"/>
                  </a:lnTo>
                  <a:lnTo>
                    <a:pt x="1023627" y="958851"/>
                  </a:lnTo>
                  <a:lnTo>
                    <a:pt x="1014857" y="953295"/>
                  </a:lnTo>
                  <a:lnTo>
                    <a:pt x="1006088" y="947341"/>
                  </a:lnTo>
                  <a:lnTo>
                    <a:pt x="997318" y="939801"/>
                  </a:lnTo>
                  <a:lnTo>
                    <a:pt x="988549" y="931863"/>
                  </a:lnTo>
                  <a:lnTo>
                    <a:pt x="979779" y="922338"/>
                  </a:lnTo>
                  <a:lnTo>
                    <a:pt x="971807" y="912813"/>
                  </a:lnTo>
                  <a:lnTo>
                    <a:pt x="963835" y="902098"/>
                  </a:lnTo>
                  <a:lnTo>
                    <a:pt x="956660" y="890985"/>
                  </a:lnTo>
                  <a:lnTo>
                    <a:pt x="949883" y="878682"/>
                  </a:lnTo>
                  <a:lnTo>
                    <a:pt x="943904" y="865982"/>
                  </a:lnTo>
                  <a:lnTo>
                    <a:pt x="941512" y="859632"/>
                  </a:lnTo>
                  <a:lnTo>
                    <a:pt x="938722" y="852885"/>
                  </a:lnTo>
                  <a:lnTo>
                    <a:pt x="936729" y="846138"/>
                  </a:lnTo>
                  <a:lnTo>
                    <a:pt x="934736" y="839391"/>
                  </a:lnTo>
                  <a:lnTo>
                    <a:pt x="933540" y="843757"/>
                  </a:lnTo>
                  <a:lnTo>
                    <a:pt x="931547" y="847329"/>
                  </a:lnTo>
                  <a:lnTo>
                    <a:pt x="929554" y="849710"/>
                  </a:lnTo>
                  <a:lnTo>
                    <a:pt x="928757" y="850107"/>
                  </a:lnTo>
                  <a:lnTo>
                    <a:pt x="927960" y="850504"/>
                  </a:lnTo>
                  <a:lnTo>
                    <a:pt x="926764" y="850107"/>
                  </a:lnTo>
                  <a:lnTo>
                    <a:pt x="925568" y="849710"/>
                  </a:lnTo>
                  <a:lnTo>
                    <a:pt x="924372" y="848123"/>
                  </a:lnTo>
                  <a:lnTo>
                    <a:pt x="923575" y="846535"/>
                  </a:lnTo>
                  <a:lnTo>
                    <a:pt x="921582" y="842963"/>
                  </a:lnTo>
                  <a:lnTo>
                    <a:pt x="920386" y="837407"/>
                  </a:lnTo>
                  <a:lnTo>
                    <a:pt x="918791" y="831057"/>
                  </a:lnTo>
                  <a:lnTo>
                    <a:pt x="917596" y="823516"/>
                  </a:lnTo>
                  <a:lnTo>
                    <a:pt x="917197" y="815182"/>
                  </a:lnTo>
                  <a:lnTo>
                    <a:pt x="916798" y="806054"/>
                  </a:lnTo>
                  <a:lnTo>
                    <a:pt x="917197" y="798116"/>
                  </a:lnTo>
                  <a:lnTo>
                    <a:pt x="917596" y="790576"/>
                  </a:lnTo>
                  <a:lnTo>
                    <a:pt x="918393" y="783829"/>
                  </a:lnTo>
                  <a:lnTo>
                    <a:pt x="919987" y="777479"/>
                  </a:lnTo>
                  <a:lnTo>
                    <a:pt x="921183" y="772319"/>
                  </a:lnTo>
                  <a:lnTo>
                    <a:pt x="922379" y="767954"/>
                  </a:lnTo>
                  <a:lnTo>
                    <a:pt x="924372" y="764779"/>
                  </a:lnTo>
                  <a:lnTo>
                    <a:pt x="925169" y="763588"/>
                  </a:lnTo>
                  <a:lnTo>
                    <a:pt x="926365" y="763191"/>
                  </a:lnTo>
                  <a:lnTo>
                    <a:pt x="923176" y="759619"/>
                  </a:lnTo>
                  <a:lnTo>
                    <a:pt x="920785" y="756444"/>
                  </a:lnTo>
                  <a:lnTo>
                    <a:pt x="918393" y="752476"/>
                  </a:lnTo>
                  <a:lnTo>
                    <a:pt x="916798" y="748507"/>
                  </a:lnTo>
                  <a:lnTo>
                    <a:pt x="915204" y="744538"/>
                  </a:lnTo>
                  <a:lnTo>
                    <a:pt x="914407" y="739776"/>
                  </a:lnTo>
                  <a:lnTo>
                    <a:pt x="913609" y="735807"/>
                  </a:lnTo>
                  <a:lnTo>
                    <a:pt x="913211" y="731044"/>
                  </a:lnTo>
                  <a:lnTo>
                    <a:pt x="912812" y="727076"/>
                  </a:lnTo>
                  <a:lnTo>
                    <a:pt x="912812" y="721916"/>
                  </a:lnTo>
                  <a:lnTo>
                    <a:pt x="913609" y="712391"/>
                  </a:lnTo>
                  <a:lnTo>
                    <a:pt x="915204" y="703263"/>
                  </a:lnTo>
                  <a:lnTo>
                    <a:pt x="917197" y="694135"/>
                  </a:lnTo>
                  <a:lnTo>
                    <a:pt x="920386" y="685007"/>
                  </a:lnTo>
                  <a:lnTo>
                    <a:pt x="923575" y="676672"/>
                  </a:lnTo>
                  <a:lnTo>
                    <a:pt x="927162" y="668735"/>
                  </a:lnTo>
                  <a:lnTo>
                    <a:pt x="930750" y="661988"/>
                  </a:lnTo>
                  <a:lnTo>
                    <a:pt x="934337" y="656035"/>
                  </a:lnTo>
                  <a:lnTo>
                    <a:pt x="937526" y="651272"/>
                  </a:lnTo>
                  <a:lnTo>
                    <a:pt x="940715" y="647700"/>
                  </a:lnTo>
                  <a:lnTo>
                    <a:pt x="943107" y="646113"/>
                  </a:lnTo>
                  <a:lnTo>
                    <a:pt x="955862" y="639763"/>
                  </a:lnTo>
                  <a:lnTo>
                    <a:pt x="968219" y="634604"/>
                  </a:lnTo>
                  <a:lnTo>
                    <a:pt x="980178" y="630238"/>
                  </a:lnTo>
                  <a:lnTo>
                    <a:pt x="992535" y="627063"/>
                  </a:lnTo>
                  <a:lnTo>
                    <a:pt x="1004493" y="624285"/>
                  </a:lnTo>
                  <a:lnTo>
                    <a:pt x="1016053" y="622300"/>
                  </a:lnTo>
                  <a:lnTo>
                    <a:pt x="1027214" y="621110"/>
                  </a:lnTo>
                  <a:lnTo>
                    <a:pt x="1038375" y="620713"/>
                  </a:lnTo>
                  <a:close/>
                  <a:moveTo>
                    <a:pt x="1043186" y="515586"/>
                  </a:moveTo>
                  <a:lnTo>
                    <a:pt x="1022934" y="515983"/>
                  </a:lnTo>
                  <a:lnTo>
                    <a:pt x="1002682" y="516777"/>
                  </a:lnTo>
                  <a:lnTo>
                    <a:pt x="982827" y="518364"/>
                  </a:lnTo>
                  <a:lnTo>
                    <a:pt x="962972" y="519952"/>
                  </a:lnTo>
                  <a:lnTo>
                    <a:pt x="943514" y="521937"/>
                  </a:lnTo>
                  <a:lnTo>
                    <a:pt x="924056" y="525113"/>
                  </a:lnTo>
                  <a:lnTo>
                    <a:pt x="904598" y="527891"/>
                  </a:lnTo>
                  <a:lnTo>
                    <a:pt x="885140" y="531861"/>
                  </a:lnTo>
                  <a:lnTo>
                    <a:pt x="866476" y="535830"/>
                  </a:lnTo>
                  <a:lnTo>
                    <a:pt x="847812" y="540594"/>
                  </a:lnTo>
                  <a:lnTo>
                    <a:pt x="829148" y="545754"/>
                  </a:lnTo>
                  <a:lnTo>
                    <a:pt x="810485" y="550914"/>
                  </a:lnTo>
                  <a:lnTo>
                    <a:pt x="792218" y="556869"/>
                  </a:lnTo>
                  <a:lnTo>
                    <a:pt x="774348" y="563220"/>
                  </a:lnTo>
                  <a:lnTo>
                    <a:pt x="756082" y="569968"/>
                  </a:lnTo>
                  <a:lnTo>
                    <a:pt x="738609" y="577113"/>
                  </a:lnTo>
                  <a:lnTo>
                    <a:pt x="721137" y="585449"/>
                  </a:lnTo>
                  <a:lnTo>
                    <a:pt x="704061" y="593388"/>
                  </a:lnTo>
                  <a:lnTo>
                    <a:pt x="686986" y="601724"/>
                  </a:lnTo>
                  <a:lnTo>
                    <a:pt x="670308" y="610457"/>
                  </a:lnTo>
                  <a:lnTo>
                    <a:pt x="653630" y="619587"/>
                  </a:lnTo>
                  <a:lnTo>
                    <a:pt x="637745" y="629114"/>
                  </a:lnTo>
                  <a:lnTo>
                    <a:pt x="621861" y="639037"/>
                  </a:lnTo>
                  <a:lnTo>
                    <a:pt x="605977" y="649755"/>
                  </a:lnTo>
                  <a:lnTo>
                    <a:pt x="590490" y="660473"/>
                  </a:lnTo>
                  <a:lnTo>
                    <a:pt x="575400" y="671190"/>
                  </a:lnTo>
                  <a:lnTo>
                    <a:pt x="559913" y="682702"/>
                  </a:lnTo>
                  <a:lnTo>
                    <a:pt x="545617" y="694610"/>
                  </a:lnTo>
                  <a:lnTo>
                    <a:pt x="531322" y="706519"/>
                  </a:lnTo>
                  <a:lnTo>
                    <a:pt x="517026" y="719221"/>
                  </a:lnTo>
                  <a:lnTo>
                    <a:pt x="503525" y="731924"/>
                  </a:lnTo>
                  <a:lnTo>
                    <a:pt x="490023" y="745023"/>
                  </a:lnTo>
                  <a:lnTo>
                    <a:pt x="476919" y="758520"/>
                  </a:lnTo>
                  <a:lnTo>
                    <a:pt x="464212" y="772413"/>
                  </a:lnTo>
                  <a:lnTo>
                    <a:pt x="451504" y="786306"/>
                  </a:lnTo>
                  <a:lnTo>
                    <a:pt x="439591" y="800596"/>
                  </a:lnTo>
                  <a:lnTo>
                    <a:pt x="427678" y="815680"/>
                  </a:lnTo>
                  <a:lnTo>
                    <a:pt x="416162" y="830368"/>
                  </a:lnTo>
                  <a:lnTo>
                    <a:pt x="405441" y="845452"/>
                  </a:lnTo>
                  <a:lnTo>
                    <a:pt x="394322" y="860933"/>
                  </a:lnTo>
                  <a:lnTo>
                    <a:pt x="383997" y="876811"/>
                  </a:lnTo>
                  <a:lnTo>
                    <a:pt x="374070" y="892689"/>
                  </a:lnTo>
                  <a:lnTo>
                    <a:pt x="364539" y="908964"/>
                  </a:lnTo>
                  <a:lnTo>
                    <a:pt x="355009" y="925636"/>
                  </a:lnTo>
                  <a:lnTo>
                    <a:pt x="346272" y="941911"/>
                  </a:lnTo>
                  <a:lnTo>
                    <a:pt x="337933" y="959377"/>
                  </a:lnTo>
                  <a:lnTo>
                    <a:pt x="329594" y="976048"/>
                  </a:lnTo>
                  <a:lnTo>
                    <a:pt x="322049" y="993911"/>
                  </a:lnTo>
                  <a:lnTo>
                    <a:pt x="314901" y="1011377"/>
                  </a:lnTo>
                  <a:lnTo>
                    <a:pt x="308151" y="1029240"/>
                  </a:lnTo>
                  <a:lnTo>
                    <a:pt x="301797" y="1047500"/>
                  </a:lnTo>
                  <a:lnTo>
                    <a:pt x="295840" y="1065362"/>
                  </a:lnTo>
                  <a:lnTo>
                    <a:pt x="290678" y="1084019"/>
                  </a:lnTo>
                  <a:lnTo>
                    <a:pt x="285516" y="1102676"/>
                  </a:lnTo>
                  <a:lnTo>
                    <a:pt x="280751" y="1121729"/>
                  </a:lnTo>
                  <a:lnTo>
                    <a:pt x="276780" y="1140783"/>
                  </a:lnTo>
                  <a:lnTo>
                    <a:pt x="272809" y="1159440"/>
                  </a:lnTo>
                  <a:lnTo>
                    <a:pt x="270029" y="1178890"/>
                  </a:lnTo>
                  <a:lnTo>
                    <a:pt x="266852" y="1198341"/>
                  </a:lnTo>
                  <a:lnTo>
                    <a:pt x="264867" y="1218188"/>
                  </a:lnTo>
                  <a:lnTo>
                    <a:pt x="263278" y="1237639"/>
                  </a:lnTo>
                  <a:lnTo>
                    <a:pt x="261690" y="1257883"/>
                  </a:lnTo>
                  <a:lnTo>
                    <a:pt x="260896" y="1277731"/>
                  </a:lnTo>
                  <a:lnTo>
                    <a:pt x="260498" y="1297975"/>
                  </a:lnTo>
                  <a:lnTo>
                    <a:pt x="260896" y="1318220"/>
                  </a:lnTo>
                  <a:lnTo>
                    <a:pt x="261690" y="1338067"/>
                  </a:lnTo>
                  <a:lnTo>
                    <a:pt x="263278" y="1357915"/>
                  </a:lnTo>
                  <a:lnTo>
                    <a:pt x="264867" y="1377763"/>
                  </a:lnTo>
                  <a:lnTo>
                    <a:pt x="266852" y="1397213"/>
                  </a:lnTo>
                  <a:lnTo>
                    <a:pt x="270029" y="1416664"/>
                  </a:lnTo>
                  <a:lnTo>
                    <a:pt x="272809" y="1436114"/>
                  </a:lnTo>
                  <a:lnTo>
                    <a:pt x="276780" y="1455168"/>
                  </a:lnTo>
                  <a:lnTo>
                    <a:pt x="280751" y="1474222"/>
                  </a:lnTo>
                  <a:lnTo>
                    <a:pt x="285516" y="1493275"/>
                  </a:lnTo>
                  <a:lnTo>
                    <a:pt x="290678" y="1511535"/>
                  </a:lnTo>
                  <a:lnTo>
                    <a:pt x="295840" y="1530192"/>
                  </a:lnTo>
                  <a:lnTo>
                    <a:pt x="301797" y="1548452"/>
                  </a:lnTo>
                  <a:lnTo>
                    <a:pt x="308151" y="1566314"/>
                  </a:lnTo>
                  <a:lnTo>
                    <a:pt x="314901" y="1584177"/>
                  </a:lnTo>
                  <a:lnTo>
                    <a:pt x="322049" y="1602040"/>
                  </a:lnTo>
                  <a:lnTo>
                    <a:pt x="329594" y="1619109"/>
                  </a:lnTo>
                  <a:lnTo>
                    <a:pt x="337933" y="1636575"/>
                  </a:lnTo>
                  <a:lnTo>
                    <a:pt x="346272" y="1653247"/>
                  </a:lnTo>
                  <a:lnTo>
                    <a:pt x="355009" y="1670316"/>
                  </a:lnTo>
                  <a:lnTo>
                    <a:pt x="364539" y="1686591"/>
                  </a:lnTo>
                  <a:lnTo>
                    <a:pt x="374070" y="1703262"/>
                  </a:lnTo>
                  <a:lnTo>
                    <a:pt x="383997" y="1719140"/>
                  </a:lnTo>
                  <a:lnTo>
                    <a:pt x="394322" y="1734622"/>
                  </a:lnTo>
                  <a:lnTo>
                    <a:pt x="405441" y="1750500"/>
                  </a:lnTo>
                  <a:lnTo>
                    <a:pt x="416162" y="1765584"/>
                  </a:lnTo>
                  <a:lnTo>
                    <a:pt x="427678" y="1780271"/>
                  </a:lnTo>
                  <a:lnTo>
                    <a:pt x="439591" y="1794958"/>
                  </a:lnTo>
                  <a:lnTo>
                    <a:pt x="451504" y="1809248"/>
                  </a:lnTo>
                  <a:lnTo>
                    <a:pt x="464212" y="1823142"/>
                  </a:lnTo>
                  <a:lnTo>
                    <a:pt x="476919" y="1837035"/>
                  </a:lnTo>
                  <a:lnTo>
                    <a:pt x="490023" y="1850531"/>
                  </a:lnTo>
                  <a:lnTo>
                    <a:pt x="503525" y="1863631"/>
                  </a:lnTo>
                  <a:lnTo>
                    <a:pt x="517026" y="1876333"/>
                  </a:lnTo>
                  <a:lnTo>
                    <a:pt x="531322" y="1889035"/>
                  </a:lnTo>
                  <a:lnTo>
                    <a:pt x="545617" y="1900944"/>
                  </a:lnTo>
                  <a:lnTo>
                    <a:pt x="559913" y="1912852"/>
                  </a:lnTo>
                  <a:lnTo>
                    <a:pt x="575400" y="1923967"/>
                  </a:lnTo>
                  <a:lnTo>
                    <a:pt x="590490" y="1935479"/>
                  </a:lnTo>
                  <a:lnTo>
                    <a:pt x="605977" y="1945799"/>
                  </a:lnTo>
                  <a:lnTo>
                    <a:pt x="621861" y="1956517"/>
                  </a:lnTo>
                  <a:lnTo>
                    <a:pt x="637745" y="1966044"/>
                  </a:lnTo>
                  <a:lnTo>
                    <a:pt x="653630" y="1975968"/>
                  </a:lnTo>
                  <a:lnTo>
                    <a:pt x="670308" y="1985097"/>
                  </a:lnTo>
                  <a:lnTo>
                    <a:pt x="686986" y="1994227"/>
                  </a:lnTo>
                  <a:lnTo>
                    <a:pt x="704061" y="2002563"/>
                  </a:lnTo>
                  <a:lnTo>
                    <a:pt x="721137" y="2010502"/>
                  </a:lnTo>
                  <a:lnTo>
                    <a:pt x="738609" y="2018044"/>
                  </a:lnTo>
                  <a:lnTo>
                    <a:pt x="756082" y="2025189"/>
                  </a:lnTo>
                  <a:lnTo>
                    <a:pt x="774348" y="2032335"/>
                  </a:lnTo>
                  <a:lnTo>
                    <a:pt x="792218" y="2038686"/>
                  </a:lnTo>
                  <a:lnTo>
                    <a:pt x="810485" y="2044640"/>
                  </a:lnTo>
                  <a:lnTo>
                    <a:pt x="829148" y="2050197"/>
                  </a:lnTo>
                  <a:lnTo>
                    <a:pt x="847812" y="2055358"/>
                  </a:lnTo>
                  <a:lnTo>
                    <a:pt x="866476" y="2059724"/>
                  </a:lnTo>
                  <a:lnTo>
                    <a:pt x="885140" y="2064091"/>
                  </a:lnTo>
                  <a:lnTo>
                    <a:pt x="904598" y="2067266"/>
                  </a:lnTo>
                  <a:lnTo>
                    <a:pt x="924056" y="2070839"/>
                  </a:lnTo>
                  <a:lnTo>
                    <a:pt x="943514" y="2073220"/>
                  </a:lnTo>
                  <a:lnTo>
                    <a:pt x="962972" y="2075999"/>
                  </a:lnTo>
                  <a:lnTo>
                    <a:pt x="982827" y="2077587"/>
                  </a:lnTo>
                  <a:lnTo>
                    <a:pt x="1002682" y="2078778"/>
                  </a:lnTo>
                  <a:lnTo>
                    <a:pt x="1022934" y="2079572"/>
                  </a:lnTo>
                  <a:lnTo>
                    <a:pt x="1043186" y="2079572"/>
                  </a:lnTo>
                  <a:lnTo>
                    <a:pt x="1063041" y="2079572"/>
                  </a:lnTo>
                  <a:lnTo>
                    <a:pt x="1083293" y="2078778"/>
                  </a:lnTo>
                  <a:lnTo>
                    <a:pt x="1103148" y="2077587"/>
                  </a:lnTo>
                  <a:lnTo>
                    <a:pt x="1122606" y="2075999"/>
                  </a:lnTo>
                  <a:lnTo>
                    <a:pt x="1142064" y="2073220"/>
                  </a:lnTo>
                  <a:lnTo>
                    <a:pt x="1161919" y="2070839"/>
                  </a:lnTo>
                  <a:lnTo>
                    <a:pt x="1180980" y="2067266"/>
                  </a:lnTo>
                  <a:lnTo>
                    <a:pt x="1200438" y="2064091"/>
                  </a:lnTo>
                  <a:lnTo>
                    <a:pt x="1219499" y="2059724"/>
                  </a:lnTo>
                  <a:lnTo>
                    <a:pt x="1237766" y="2055358"/>
                  </a:lnTo>
                  <a:lnTo>
                    <a:pt x="1256827" y="2050197"/>
                  </a:lnTo>
                  <a:lnTo>
                    <a:pt x="1275093" y="2044640"/>
                  </a:lnTo>
                  <a:lnTo>
                    <a:pt x="1293757" y="2038686"/>
                  </a:lnTo>
                  <a:lnTo>
                    <a:pt x="1311627" y="2032335"/>
                  </a:lnTo>
                  <a:lnTo>
                    <a:pt x="1329496" y="2025189"/>
                  </a:lnTo>
                  <a:lnTo>
                    <a:pt x="1347366" y="2018044"/>
                  </a:lnTo>
                  <a:lnTo>
                    <a:pt x="1364441" y="2010502"/>
                  </a:lnTo>
                  <a:lnTo>
                    <a:pt x="1381914" y="2002563"/>
                  </a:lnTo>
                  <a:lnTo>
                    <a:pt x="1398592" y="1994227"/>
                  </a:lnTo>
                  <a:lnTo>
                    <a:pt x="1415667" y="1985097"/>
                  </a:lnTo>
                  <a:lnTo>
                    <a:pt x="1431949" y="1975968"/>
                  </a:lnTo>
                  <a:lnTo>
                    <a:pt x="1447833" y="1966044"/>
                  </a:lnTo>
                  <a:lnTo>
                    <a:pt x="1464114" y="1956517"/>
                  </a:lnTo>
                  <a:lnTo>
                    <a:pt x="1479998" y="1945799"/>
                  </a:lnTo>
                  <a:lnTo>
                    <a:pt x="1495088" y="1935479"/>
                  </a:lnTo>
                  <a:lnTo>
                    <a:pt x="1510575" y="1923967"/>
                  </a:lnTo>
                  <a:lnTo>
                    <a:pt x="1525665" y="1912852"/>
                  </a:lnTo>
                  <a:lnTo>
                    <a:pt x="1539960" y="1900944"/>
                  </a:lnTo>
                  <a:lnTo>
                    <a:pt x="1554256" y="1889035"/>
                  </a:lnTo>
                  <a:lnTo>
                    <a:pt x="1568551" y="1876333"/>
                  </a:lnTo>
                  <a:lnTo>
                    <a:pt x="1582053" y="1863631"/>
                  </a:lnTo>
                  <a:lnTo>
                    <a:pt x="1595555" y="1850531"/>
                  </a:lnTo>
                  <a:lnTo>
                    <a:pt x="1608659" y="1837035"/>
                  </a:lnTo>
                  <a:lnTo>
                    <a:pt x="1621763" y="1823142"/>
                  </a:lnTo>
                  <a:lnTo>
                    <a:pt x="1634073" y="1809248"/>
                  </a:lnTo>
                  <a:lnTo>
                    <a:pt x="1646383" y="1794958"/>
                  </a:lnTo>
                  <a:lnTo>
                    <a:pt x="1657899" y="1780271"/>
                  </a:lnTo>
                  <a:lnTo>
                    <a:pt x="1669415" y="1765584"/>
                  </a:lnTo>
                  <a:lnTo>
                    <a:pt x="1680534" y="1750500"/>
                  </a:lnTo>
                  <a:lnTo>
                    <a:pt x="1691256" y="1734622"/>
                  </a:lnTo>
                  <a:lnTo>
                    <a:pt x="1701581" y="1719140"/>
                  </a:lnTo>
                  <a:lnTo>
                    <a:pt x="1711508" y="1703262"/>
                  </a:lnTo>
                  <a:lnTo>
                    <a:pt x="1721436" y="1686591"/>
                  </a:lnTo>
                  <a:lnTo>
                    <a:pt x="1730569" y="1670316"/>
                  </a:lnTo>
                  <a:lnTo>
                    <a:pt x="1739305" y="1653247"/>
                  </a:lnTo>
                  <a:lnTo>
                    <a:pt x="1748041" y="1636575"/>
                  </a:lnTo>
                  <a:lnTo>
                    <a:pt x="1755983" y="1619109"/>
                  </a:lnTo>
                  <a:lnTo>
                    <a:pt x="1763529" y="1602040"/>
                  </a:lnTo>
                  <a:lnTo>
                    <a:pt x="1770676" y="1584177"/>
                  </a:lnTo>
                  <a:lnTo>
                    <a:pt x="1777427" y="1566314"/>
                  </a:lnTo>
                  <a:lnTo>
                    <a:pt x="1783781" y="1548452"/>
                  </a:lnTo>
                  <a:lnTo>
                    <a:pt x="1789737" y="1530192"/>
                  </a:lnTo>
                  <a:lnTo>
                    <a:pt x="1795694" y="1511535"/>
                  </a:lnTo>
                  <a:lnTo>
                    <a:pt x="1800459" y="1493275"/>
                  </a:lnTo>
                  <a:lnTo>
                    <a:pt x="1804827" y="1474222"/>
                  </a:lnTo>
                  <a:lnTo>
                    <a:pt x="1809195" y="1455168"/>
                  </a:lnTo>
                  <a:lnTo>
                    <a:pt x="1812769" y="1436114"/>
                  </a:lnTo>
                  <a:lnTo>
                    <a:pt x="1816343" y="1416664"/>
                  </a:lnTo>
                  <a:lnTo>
                    <a:pt x="1818726" y="1397213"/>
                  </a:lnTo>
                  <a:lnTo>
                    <a:pt x="1820711" y="1377763"/>
                  </a:lnTo>
                  <a:lnTo>
                    <a:pt x="1823094" y="1357915"/>
                  </a:lnTo>
                  <a:lnTo>
                    <a:pt x="1824285" y="1338067"/>
                  </a:lnTo>
                  <a:lnTo>
                    <a:pt x="1824682" y="1318220"/>
                  </a:lnTo>
                  <a:lnTo>
                    <a:pt x="1825079" y="1297975"/>
                  </a:lnTo>
                  <a:lnTo>
                    <a:pt x="1824682" y="1277731"/>
                  </a:lnTo>
                  <a:lnTo>
                    <a:pt x="1824285" y="1257883"/>
                  </a:lnTo>
                  <a:lnTo>
                    <a:pt x="1823094" y="1237639"/>
                  </a:lnTo>
                  <a:lnTo>
                    <a:pt x="1820711" y="1218188"/>
                  </a:lnTo>
                  <a:lnTo>
                    <a:pt x="1818726" y="1198341"/>
                  </a:lnTo>
                  <a:lnTo>
                    <a:pt x="1816343" y="1178890"/>
                  </a:lnTo>
                  <a:lnTo>
                    <a:pt x="1812769" y="1159440"/>
                  </a:lnTo>
                  <a:lnTo>
                    <a:pt x="1809195" y="1140783"/>
                  </a:lnTo>
                  <a:lnTo>
                    <a:pt x="1804827" y="1121729"/>
                  </a:lnTo>
                  <a:lnTo>
                    <a:pt x="1800459" y="1102676"/>
                  </a:lnTo>
                  <a:lnTo>
                    <a:pt x="1795694" y="1084019"/>
                  </a:lnTo>
                  <a:lnTo>
                    <a:pt x="1789737" y="1065362"/>
                  </a:lnTo>
                  <a:lnTo>
                    <a:pt x="1783781" y="1047500"/>
                  </a:lnTo>
                  <a:lnTo>
                    <a:pt x="1777427" y="1029240"/>
                  </a:lnTo>
                  <a:lnTo>
                    <a:pt x="1770676" y="1011377"/>
                  </a:lnTo>
                  <a:lnTo>
                    <a:pt x="1763529" y="993911"/>
                  </a:lnTo>
                  <a:lnTo>
                    <a:pt x="1755983" y="976048"/>
                  </a:lnTo>
                  <a:lnTo>
                    <a:pt x="1748041" y="959377"/>
                  </a:lnTo>
                  <a:lnTo>
                    <a:pt x="1739305" y="941911"/>
                  </a:lnTo>
                  <a:lnTo>
                    <a:pt x="1730569" y="925636"/>
                  </a:lnTo>
                  <a:lnTo>
                    <a:pt x="1721436" y="908964"/>
                  </a:lnTo>
                  <a:lnTo>
                    <a:pt x="1711508" y="892689"/>
                  </a:lnTo>
                  <a:lnTo>
                    <a:pt x="1701581" y="876811"/>
                  </a:lnTo>
                  <a:lnTo>
                    <a:pt x="1691256" y="860933"/>
                  </a:lnTo>
                  <a:lnTo>
                    <a:pt x="1680534" y="845452"/>
                  </a:lnTo>
                  <a:lnTo>
                    <a:pt x="1669415" y="830368"/>
                  </a:lnTo>
                  <a:lnTo>
                    <a:pt x="1657899" y="815680"/>
                  </a:lnTo>
                  <a:lnTo>
                    <a:pt x="1646383" y="800596"/>
                  </a:lnTo>
                  <a:lnTo>
                    <a:pt x="1634073" y="786306"/>
                  </a:lnTo>
                  <a:lnTo>
                    <a:pt x="1621763" y="772413"/>
                  </a:lnTo>
                  <a:lnTo>
                    <a:pt x="1608659" y="758520"/>
                  </a:lnTo>
                  <a:lnTo>
                    <a:pt x="1595555" y="745023"/>
                  </a:lnTo>
                  <a:lnTo>
                    <a:pt x="1582053" y="731924"/>
                  </a:lnTo>
                  <a:lnTo>
                    <a:pt x="1568551" y="719221"/>
                  </a:lnTo>
                  <a:lnTo>
                    <a:pt x="1554256" y="706519"/>
                  </a:lnTo>
                  <a:lnTo>
                    <a:pt x="1539960" y="694610"/>
                  </a:lnTo>
                  <a:lnTo>
                    <a:pt x="1525665" y="682702"/>
                  </a:lnTo>
                  <a:lnTo>
                    <a:pt x="1510575" y="671190"/>
                  </a:lnTo>
                  <a:lnTo>
                    <a:pt x="1495088" y="660473"/>
                  </a:lnTo>
                  <a:lnTo>
                    <a:pt x="1479998" y="649755"/>
                  </a:lnTo>
                  <a:lnTo>
                    <a:pt x="1464114" y="639037"/>
                  </a:lnTo>
                  <a:lnTo>
                    <a:pt x="1447833" y="629114"/>
                  </a:lnTo>
                  <a:lnTo>
                    <a:pt x="1431949" y="619587"/>
                  </a:lnTo>
                  <a:lnTo>
                    <a:pt x="1415667" y="610457"/>
                  </a:lnTo>
                  <a:lnTo>
                    <a:pt x="1398592" y="601724"/>
                  </a:lnTo>
                  <a:lnTo>
                    <a:pt x="1381914" y="593388"/>
                  </a:lnTo>
                  <a:lnTo>
                    <a:pt x="1364441" y="585449"/>
                  </a:lnTo>
                  <a:lnTo>
                    <a:pt x="1347366" y="577113"/>
                  </a:lnTo>
                  <a:lnTo>
                    <a:pt x="1329496" y="569968"/>
                  </a:lnTo>
                  <a:lnTo>
                    <a:pt x="1311627" y="563220"/>
                  </a:lnTo>
                  <a:lnTo>
                    <a:pt x="1293757" y="556869"/>
                  </a:lnTo>
                  <a:lnTo>
                    <a:pt x="1275093" y="550914"/>
                  </a:lnTo>
                  <a:lnTo>
                    <a:pt x="1256827" y="545754"/>
                  </a:lnTo>
                  <a:lnTo>
                    <a:pt x="1237766" y="540594"/>
                  </a:lnTo>
                  <a:lnTo>
                    <a:pt x="1219499" y="535830"/>
                  </a:lnTo>
                  <a:lnTo>
                    <a:pt x="1200438" y="531861"/>
                  </a:lnTo>
                  <a:lnTo>
                    <a:pt x="1180980" y="527891"/>
                  </a:lnTo>
                  <a:lnTo>
                    <a:pt x="1161919" y="525113"/>
                  </a:lnTo>
                  <a:lnTo>
                    <a:pt x="1142064" y="521937"/>
                  </a:lnTo>
                  <a:lnTo>
                    <a:pt x="1122606" y="519952"/>
                  </a:lnTo>
                  <a:lnTo>
                    <a:pt x="1103148" y="518364"/>
                  </a:lnTo>
                  <a:lnTo>
                    <a:pt x="1083293" y="516777"/>
                  </a:lnTo>
                  <a:lnTo>
                    <a:pt x="1063041" y="515983"/>
                  </a:lnTo>
                  <a:lnTo>
                    <a:pt x="1043186" y="515586"/>
                  </a:lnTo>
                  <a:close/>
                  <a:moveTo>
                    <a:pt x="803734" y="280988"/>
                  </a:moveTo>
                  <a:lnTo>
                    <a:pt x="862902" y="391340"/>
                  </a:lnTo>
                  <a:lnTo>
                    <a:pt x="884743" y="387371"/>
                  </a:lnTo>
                  <a:lnTo>
                    <a:pt x="906980" y="383798"/>
                  </a:lnTo>
                  <a:lnTo>
                    <a:pt x="929218" y="380622"/>
                  </a:lnTo>
                  <a:lnTo>
                    <a:pt x="951456" y="378241"/>
                  </a:lnTo>
                  <a:lnTo>
                    <a:pt x="974488" y="376256"/>
                  </a:lnTo>
                  <a:lnTo>
                    <a:pt x="997122" y="374668"/>
                  </a:lnTo>
                  <a:lnTo>
                    <a:pt x="1019757" y="373874"/>
                  </a:lnTo>
                  <a:lnTo>
                    <a:pt x="1043186" y="373477"/>
                  </a:lnTo>
                  <a:lnTo>
                    <a:pt x="1059865" y="373874"/>
                  </a:lnTo>
                  <a:lnTo>
                    <a:pt x="1076940" y="374271"/>
                  </a:lnTo>
                  <a:lnTo>
                    <a:pt x="1093618" y="375462"/>
                  </a:lnTo>
                  <a:lnTo>
                    <a:pt x="1110693" y="376256"/>
                  </a:lnTo>
                  <a:lnTo>
                    <a:pt x="1127372" y="377844"/>
                  </a:lnTo>
                  <a:lnTo>
                    <a:pt x="1144050" y="379432"/>
                  </a:lnTo>
                  <a:lnTo>
                    <a:pt x="1160331" y="381019"/>
                  </a:lnTo>
                  <a:lnTo>
                    <a:pt x="1176612" y="383798"/>
                  </a:lnTo>
                  <a:lnTo>
                    <a:pt x="1193291" y="386180"/>
                  </a:lnTo>
                  <a:lnTo>
                    <a:pt x="1209572" y="388958"/>
                  </a:lnTo>
                  <a:lnTo>
                    <a:pt x="1225853" y="392134"/>
                  </a:lnTo>
                  <a:lnTo>
                    <a:pt x="1241737" y="395310"/>
                  </a:lnTo>
                  <a:lnTo>
                    <a:pt x="1257621" y="399279"/>
                  </a:lnTo>
                  <a:lnTo>
                    <a:pt x="1273505" y="403249"/>
                  </a:lnTo>
                  <a:lnTo>
                    <a:pt x="1289389" y="407218"/>
                  </a:lnTo>
                  <a:lnTo>
                    <a:pt x="1304876" y="411982"/>
                  </a:lnTo>
                  <a:lnTo>
                    <a:pt x="1370398" y="304805"/>
                  </a:lnTo>
                  <a:lnTo>
                    <a:pt x="1611439" y="417142"/>
                  </a:lnTo>
                  <a:lnTo>
                    <a:pt x="1570140" y="539800"/>
                  </a:lnTo>
                  <a:lnTo>
                    <a:pt x="1592775" y="555678"/>
                  </a:lnTo>
                  <a:lnTo>
                    <a:pt x="1614615" y="572747"/>
                  </a:lnTo>
                  <a:lnTo>
                    <a:pt x="1636059" y="589815"/>
                  </a:lnTo>
                  <a:lnTo>
                    <a:pt x="1656708" y="608075"/>
                  </a:lnTo>
                  <a:lnTo>
                    <a:pt x="1676960" y="626732"/>
                  </a:lnTo>
                  <a:lnTo>
                    <a:pt x="1696815" y="645389"/>
                  </a:lnTo>
                  <a:lnTo>
                    <a:pt x="1715876" y="665236"/>
                  </a:lnTo>
                  <a:lnTo>
                    <a:pt x="1734540" y="685481"/>
                  </a:lnTo>
                  <a:lnTo>
                    <a:pt x="1752410" y="706519"/>
                  </a:lnTo>
                  <a:lnTo>
                    <a:pt x="1769882" y="728351"/>
                  </a:lnTo>
                  <a:lnTo>
                    <a:pt x="1786560" y="750184"/>
                  </a:lnTo>
                  <a:lnTo>
                    <a:pt x="1802841" y="772413"/>
                  </a:lnTo>
                  <a:lnTo>
                    <a:pt x="1818329" y="795436"/>
                  </a:lnTo>
                  <a:lnTo>
                    <a:pt x="1832624" y="818856"/>
                  </a:lnTo>
                  <a:lnTo>
                    <a:pt x="1846920" y="842673"/>
                  </a:lnTo>
                  <a:lnTo>
                    <a:pt x="1860024" y="866887"/>
                  </a:lnTo>
                  <a:lnTo>
                    <a:pt x="1994642" y="834337"/>
                  </a:lnTo>
                  <a:lnTo>
                    <a:pt x="2085975" y="1084019"/>
                  </a:lnTo>
                  <a:lnTo>
                    <a:pt x="1954931" y="1149516"/>
                  </a:lnTo>
                  <a:lnTo>
                    <a:pt x="1958108" y="1167776"/>
                  </a:lnTo>
                  <a:lnTo>
                    <a:pt x="1960491" y="1185638"/>
                  </a:lnTo>
                  <a:lnTo>
                    <a:pt x="1962476" y="1204295"/>
                  </a:lnTo>
                  <a:lnTo>
                    <a:pt x="1964462" y="1222952"/>
                  </a:lnTo>
                  <a:lnTo>
                    <a:pt x="1965653" y="1241212"/>
                  </a:lnTo>
                  <a:lnTo>
                    <a:pt x="1966447" y="1259868"/>
                  </a:lnTo>
                  <a:lnTo>
                    <a:pt x="1967242" y="1278922"/>
                  </a:lnTo>
                  <a:lnTo>
                    <a:pt x="1967242" y="1297975"/>
                  </a:lnTo>
                  <a:lnTo>
                    <a:pt x="1967242" y="1315441"/>
                  </a:lnTo>
                  <a:lnTo>
                    <a:pt x="1966845" y="1332907"/>
                  </a:lnTo>
                  <a:lnTo>
                    <a:pt x="1966050" y="1349976"/>
                  </a:lnTo>
                  <a:lnTo>
                    <a:pt x="1964859" y="1367839"/>
                  </a:lnTo>
                  <a:lnTo>
                    <a:pt x="1962873" y="1385305"/>
                  </a:lnTo>
                  <a:lnTo>
                    <a:pt x="1961285" y="1401977"/>
                  </a:lnTo>
                  <a:lnTo>
                    <a:pt x="1959300" y="1419442"/>
                  </a:lnTo>
                  <a:lnTo>
                    <a:pt x="1957314" y="1436114"/>
                  </a:lnTo>
                  <a:lnTo>
                    <a:pt x="1954137" y="1453183"/>
                  </a:lnTo>
                  <a:lnTo>
                    <a:pt x="1951357" y="1469855"/>
                  </a:lnTo>
                  <a:lnTo>
                    <a:pt x="1947784" y="1486527"/>
                  </a:lnTo>
                  <a:lnTo>
                    <a:pt x="1944210" y="1503199"/>
                  </a:lnTo>
                  <a:lnTo>
                    <a:pt x="1940239" y="1519871"/>
                  </a:lnTo>
                  <a:lnTo>
                    <a:pt x="1935871" y="1535749"/>
                  </a:lnTo>
                  <a:lnTo>
                    <a:pt x="1931899" y="1552024"/>
                  </a:lnTo>
                  <a:lnTo>
                    <a:pt x="1926737" y="1568299"/>
                  </a:lnTo>
                  <a:lnTo>
                    <a:pt x="2061355" y="1650468"/>
                  </a:lnTo>
                  <a:lnTo>
                    <a:pt x="1949372" y="1891020"/>
                  </a:lnTo>
                  <a:lnTo>
                    <a:pt x="1791723" y="1838623"/>
                  </a:lnTo>
                  <a:lnTo>
                    <a:pt x="1776633" y="1859264"/>
                  </a:lnTo>
                  <a:lnTo>
                    <a:pt x="1761146" y="1879112"/>
                  </a:lnTo>
                  <a:lnTo>
                    <a:pt x="1744468" y="1898165"/>
                  </a:lnTo>
                  <a:lnTo>
                    <a:pt x="1728186" y="1917219"/>
                  </a:lnTo>
                  <a:lnTo>
                    <a:pt x="1710714" y="1935876"/>
                  </a:lnTo>
                  <a:lnTo>
                    <a:pt x="1693241" y="1954135"/>
                  </a:lnTo>
                  <a:lnTo>
                    <a:pt x="1674975" y="1971204"/>
                  </a:lnTo>
                  <a:lnTo>
                    <a:pt x="1655914" y="1988670"/>
                  </a:lnTo>
                  <a:lnTo>
                    <a:pt x="1636853" y="2004945"/>
                  </a:lnTo>
                  <a:lnTo>
                    <a:pt x="1616998" y="2021220"/>
                  </a:lnTo>
                  <a:lnTo>
                    <a:pt x="1597143" y="2036701"/>
                  </a:lnTo>
                  <a:lnTo>
                    <a:pt x="1576494" y="2051388"/>
                  </a:lnTo>
                  <a:lnTo>
                    <a:pt x="1555844" y="2066075"/>
                  </a:lnTo>
                  <a:lnTo>
                    <a:pt x="1534401" y="2079572"/>
                  </a:lnTo>
                  <a:lnTo>
                    <a:pt x="1512957" y="2093068"/>
                  </a:lnTo>
                  <a:lnTo>
                    <a:pt x="1491117" y="2105770"/>
                  </a:lnTo>
                  <a:lnTo>
                    <a:pt x="1531621" y="2274474"/>
                  </a:lnTo>
                  <a:lnTo>
                    <a:pt x="1281844" y="2365376"/>
                  </a:lnTo>
                  <a:lnTo>
                    <a:pt x="1202821" y="2207787"/>
                  </a:lnTo>
                  <a:lnTo>
                    <a:pt x="1183363" y="2210962"/>
                  </a:lnTo>
                  <a:lnTo>
                    <a:pt x="1163508" y="2213741"/>
                  </a:lnTo>
                  <a:lnTo>
                    <a:pt x="1144050" y="2216123"/>
                  </a:lnTo>
                  <a:lnTo>
                    <a:pt x="1124195" y="2218504"/>
                  </a:lnTo>
                  <a:lnTo>
                    <a:pt x="1103943" y="2219695"/>
                  </a:lnTo>
                  <a:lnTo>
                    <a:pt x="1083690" y="2220886"/>
                  </a:lnTo>
                  <a:lnTo>
                    <a:pt x="1063438" y="2221680"/>
                  </a:lnTo>
                  <a:lnTo>
                    <a:pt x="1043186" y="2221680"/>
                  </a:lnTo>
                  <a:lnTo>
                    <a:pt x="1013007" y="2221283"/>
                  </a:lnTo>
                  <a:lnTo>
                    <a:pt x="983224" y="2220092"/>
                  </a:lnTo>
                  <a:lnTo>
                    <a:pt x="954235" y="2217711"/>
                  </a:lnTo>
                  <a:lnTo>
                    <a:pt x="924850" y="2214535"/>
                  </a:lnTo>
                  <a:lnTo>
                    <a:pt x="895862" y="2210565"/>
                  </a:lnTo>
                  <a:lnTo>
                    <a:pt x="867270" y="2205405"/>
                  </a:lnTo>
                  <a:lnTo>
                    <a:pt x="839076" y="2199451"/>
                  </a:lnTo>
                  <a:lnTo>
                    <a:pt x="810882" y="2192703"/>
                  </a:lnTo>
                  <a:lnTo>
                    <a:pt x="715180" y="2341162"/>
                  </a:lnTo>
                  <a:lnTo>
                    <a:pt x="474536" y="2229222"/>
                  </a:lnTo>
                  <a:lnTo>
                    <a:pt x="524968" y="2062900"/>
                  </a:lnTo>
                  <a:lnTo>
                    <a:pt x="504716" y="2049006"/>
                  </a:lnTo>
                  <a:lnTo>
                    <a:pt x="484464" y="2033525"/>
                  </a:lnTo>
                  <a:lnTo>
                    <a:pt x="465006" y="2018441"/>
                  </a:lnTo>
                  <a:lnTo>
                    <a:pt x="445945" y="2002960"/>
                  </a:lnTo>
                  <a:lnTo>
                    <a:pt x="427281" y="1986288"/>
                  </a:lnTo>
                  <a:lnTo>
                    <a:pt x="408617" y="1969616"/>
                  </a:lnTo>
                  <a:lnTo>
                    <a:pt x="390748" y="1952151"/>
                  </a:lnTo>
                  <a:lnTo>
                    <a:pt x="373672" y="1934685"/>
                  </a:lnTo>
                  <a:lnTo>
                    <a:pt x="356597" y="1916028"/>
                  </a:lnTo>
                  <a:lnTo>
                    <a:pt x="340316" y="1897371"/>
                  </a:lnTo>
                  <a:lnTo>
                    <a:pt x="324432" y="1878715"/>
                  </a:lnTo>
                  <a:lnTo>
                    <a:pt x="308548" y="1858867"/>
                  </a:lnTo>
                  <a:lnTo>
                    <a:pt x="293855" y="1839020"/>
                  </a:lnTo>
                  <a:lnTo>
                    <a:pt x="279559" y="1818775"/>
                  </a:lnTo>
                  <a:lnTo>
                    <a:pt x="265661" y="1797737"/>
                  </a:lnTo>
                  <a:lnTo>
                    <a:pt x="252556" y="1776301"/>
                  </a:lnTo>
                  <a:lnTo>
                    <a:pt x="91333" y="1811630"/>
                  </a:lnTo>
                  <a:lnTo>
                    <a:pt x="0" y="1562345"/>
                  </a:lnTo>
                  <a:lnTo>
                    <a:pt x="138191" y="1488512"/>
                  </a:lnTo>
                  <a:lnTo>
                    <a:pt x="133426" y="1465092"/>
                  </a:lnTo>
                  <a:lnTo>
                    <a:pt x="129852" y="1441672"/>
                  </a:lnTo>
                  <a:lnTo>
                    <a:pt x="126278" y="1418251"/>
                  </a:lnTo>
                  <a:lnTo>
                    <a:pt x="123498" y="1394434"/>
                  </a:lnTo>
                  <a:lnTo>
                    <a:pt x="121513" y="1370220"/>
                  </a:lnTo>
                  <a:lnTo>
                    <a:pt x="119527" y="1346403"/>
                  </a:lnTo>
                  <a:lnTo>
                    <a:pt x="118733" y="1322189"/>
                  </a:lnTo>
                  <a:lnTo>
                    <a:pt x="118336" y="1297975"/>
                  </a:lnTo>
                  <a:lnTo>
                    <a:pt x="118733" y="1269395"/>
                  </a:lnTo>
                  <a:lnTo>
                    <a:pt x="119924" y="1240418"/>
                  </a:lnTo>
                  <a:lnTo>
                    <a:pt x="122704" y="1211837"/>
                  </a:lnTo>
                  <a:lnTo>
                    <a:pt x="125484" y="1184051"/>
                  </a:lnTo>
                  <a:lnTo>
                    <a:pt x="129455" y="1155867"/>
                  </a:lnTo>
                  <a:lnTo>
                    <a:pt x="134220" y="1128478"/>
                  </a:lnTo>
                  <a:lnTo>
                    <a:pt x="139780" y="1101088"/>
                  </a:lnTo>
                  <a:lnTo>
                    <a:pt x="146133" y="1074095"/>
                  </a:lnTo>
                  <a:lnTo>
                    <a:pt x="24223" y="995896"/>
                  </a:lnTo>
                  <a:lnTo>
                    <a:pt x="136603" y="755344"/>
                  </a:lnTo>
                  <a:lnTo>
                    <a:pt x="268043" y="794642"/>
                  </a:lnTo>
                  <a:lnTo>
                    <a:pt x="283530" y="772016"/>
                  </a:lnTo>
                  <a:lnTo>
                    <a:pt x="299017" y="750184"/>
                  </a:lnTo>
                  <a:lnTo>
                    <a:pt x="315696" y="728351"/>
                  </a:lnTo>
                  <a:lnTo>
                    <a:pt x="332771" y="707313"/>
                  </a:lnTo>
                  <a:lnTo>
                    <a:pt x="350243" y="686274"/>
                  </a:lnTo>
                  <a:lnTo>
                    <a:pt x="368907" y="666824"/>
                  </a:lnTo>
                  <a:lnTo>
                    <a:pt x="387571" y="646976"/>
                  </a:lnTo>
                  <a:lnTo>
                    <a:pt x="407426" y="627923"/>
                  </a:lnTo>
                  <a:lnTo>
                    <a:pt x="427281" y="609266"/>
                  </a:lnTo>
                  <a:lnTo>
                    <a:pt x="447930" y="591403"/>
                  </a:lnTo>
                  <a:lnTo>
                    <a:pt x="468977" y="574334"/>
                  </a:lnTo>
                  <a:lnTo>
                    <a:pt x="490420" y="557662"/>
                  </a:lnTo>
                  <a:lnTo>
                    <a:pt x="512261" y="541784"/>
                  </a:lnTo>
                  <a:lnTo>
                    <a:pt x="535293" y="526303"/>
                  </a:lnTo>
                  <a:lnTo>
                    <a:pt x="557928" y="511616"/>
                  </a:lnTo>
                  <a:lnTo>
                    <a:pt x="581754" y="497723"/>
                  </a:lnTo>
                  <a:lnTo>
                    <a:pt x="554354" y="371890"/>
                  </a:lnTo>
                  <a:lnTo>
                    <a:pt x="803734" y="280988"/>
                  </a:lnTo>
                  <a:close/>
                  <a:moveTo>
                    <a:pt x="2013752" y="186531"/>
                  </a:moveTo>
                  <a:lnTo>
                    <a:pt x="2001871" y="186928"/>
                  </a:lnTo>
                  <a:lnTo>
                    <a:pt x="1989594" y="188119"/>
                  </a:lnTo>
                  <a:lnTo>
                    <a:pt x="1978109" y="190103"/>
                  </a:lnTo>
                  <a:lnTo>
                    <a:pt x="1966624" y="192881"/>
                  </a:lnTo>
                  <a:lnTo>
                    <a:pt x="1955139" y="196453"/>
                  </a:lnTo>
                  <a:lnTo>
                    <a:pt x="1944050" y="200819"/>
                  </a:lnTo>
                  <a:lnTo>
                    <a:pt x="1932962" y="205978"/>
                  </a:lnTo>
                  <a:lnTo>
                    <a:pt x="1922269" y="211534"/>
                  </a:lnTo>
                  <a:lnTo>
                    <a:pt x="1914348" y="216297"/>
                  </a:lnTo>
                  <a:lnTo>
                    <a:pt x="1906823" y="221853"/>
                  </a:lnTo>
                  <a:lnTo>
                    <a:pt x="1899695" y="227409"/>
                  </a:lnTo>
                  <a:lnTo>
                    <a:pt x="1892962" y="233363"/>
                  </a:lnTo>
                  <a:lnTo>
                    <a:pt x="1886230" y="239713"/>
                  </a:lnTo>
                  <a:lnTo>
                    <a:pt x="1880289" y="246063"/>
                  </a:lnTo>
                  <a:lnTo>
                    <a:pt x="1874349" y="252809"/>
                  </a:lnTo>
                  <a:lnTo>
                    <a:pt x="1869200" y="259953"/>
                  </a:lnTo>
                  <a:lnTo>
                    <a:pt x="1864052" y="267097"/>
                  </a:lnTo>
                  <a:lnTo>
                    <a:pt x="1859300" y="274241"/>
                  </a:lnTo>
                  <a:lnTo>
                    <a:pt x="1855339" y="281781"/>
                  </a:lnTo>
                  <a:lnTo>
                    <a:pt x="1850983" y="289719"/>
                  </a:lnTo>
                  <a:lnTo>
                    <a:pt x="1847419" y="297656"/>
                  </a:lnTo>
                  <a:lnTo>
                    <a:pt x="1844646" y="305594"/>
                  </a:lnTo>
                  <a:lnTo>
                    <a:pt x="1841874" y="313928"/>
                  </a:lnTo>
                  <a:lnTo>
                    <a:pt x="1839102" y="322263"/>
                  </a:lnTo>
                  <a:lnTo>
                    <a:pt x="1837518" y="330597"/>
                  </a:lnTo>
                  <a:lnTo>
                    <a:pt x="1835934" y="339328"/>
                  </a:lnTo>
                  <a:lnTo>
                    <a:pt x="1834350" y="348059"/>
                  </a:lnTo>
                  <a:lnTo>
                    <a:pt x="1833557" y="356791"/>
                  </a:lnTo>
                  <a:lnTo>
                    <a:pt x="1833557" y="365125"/>
                  </a:lnTo>
                  <a:lnTo>
                    <a:pt x="1833557" y="373856"/>
                  </a:lnTo>
                  <a:lnTo>
                    <a:pt x="1833953" y="382984"/>
                  </a:lnTo>
                  <a:lnTo>
                    <a:pt x="1835142" y="391716"/>
                  </a:lnTo>
                  <a:lnTo>
                    <a:pt x="1836726" y="400050"/>
                  </a:lnTo>
                  <a:lnTo>
                    <a:pt x="1838310" y="409178"/>
                  </a:lnTo>
                  <a:lnTo>
                    <a:pt x="1840290" y="417513"/>
                  </a:lnTo>
                  <a:lnTo>
                    <a:pt x="1843458" y="426244"/>
                  </a:lnTo>
                  <a:lnTo>
                    <a:pt x="1846230" y="434578"/>
                  </a:lnTo>
                  <a:lnTo>
                    <a:pt x="1850191" y="443310"/>
                  </a:lnTo>
                  <a:lnTo>
                    <a:pt x="1853755" y="451247"/>
                  </a:lnTo>
                  <a:lnTo>
                    <a:pt x="1858507" y="459581"/>
                  </a:lnTo>
                  <a:lnTo>
                    <a:pt x="1864844" y="469503"/>
                  </a:lnTo>
                  <a:lnTo>
                    <a:pt x="1871973" y="479028"/>
                  </a:lnTo>
                  <a:lnTo>
                    <a:pt x="1879497" y="488156"/>
                  </a:lnTo>
                  <a:lnTo>
                    <a:pt x="1887418" y="496888"/>
                  </a:lnTo>
                  <a:lnTo>
                    <a:pt x="1896527" y="504428"/>
                  </a:lnTo>
                  <a:lnTo>
                    <a:pt x="1905239" y="511969"/>
                  </a:lnTo>
                  <a:lnTo>
                    <a:pt x="1914744" y="518716"/>
                  </a:lnTo>
                  <a:lnTo>
                    <a:pt x="1924645" y="524669"/>
                  </a:lnTo>
                  <a:lnTo>
                    <a:pt x="1934942" y="529828"/>
                  </a:lnTo>
                  <a:lnTo>
                    <a:pt x="1945635" y="534988"/>
                  </a:lnTo>
                  <a:lnTo>
                    <a:pt x="1956723" y="538956"/>
                  </a:lnTo>
                  <a:lnTo>
                    <a:pt x="1967812" y="542131"/>
                  </a:lnTo>
                  <a:lnTo>
                    <a:pt x="1979297" y="545306"/>
                  </a:lnTo>
                  <a:lnTo>
                    <a:pt x="1990782" y="546894"/>
                  </a:lnTo>
                  <a:lnTo>
                    <a:pt x="2002267" y="548085"/>
                  </a:lnTo>
                  <a:lnTo>
                    <a:pt x="2014544" y="548481"/>
                  </a:lnTo>
                  <a:lnTo>
                    <a:pt x="2026425" y="548085"/>
                  </a:lnTo>
                  <a:lnTo>
                    <a:pt x="2038306" y="546894"/>
                  </a:lnTo>
                  <a:lnTo>
                    <a:pt x="2049791" y="544910"/>
                  </a:lnTo>
                  <a:lnTo>
                    <a:pt x="2061672" y="542131"/>
                  </a:lnTo>
                  <a:lnTo>
                    <a:pt x="2073157" y="538560"/>
                  </a:lnTo>
                  <a:lnTo>
                    <a:pt x="2084246" y="534194"/>
                  </a:lnTo>
                  <a:lnTo>
                    <a:pt x="2095335" y="529035"/>
                  </a:lnTo>
                  <a:lnTo>
                    <a:pt x="2106028" y="523081"/>
                  </a:lnTo>
                  <a:lnTo>
                    <a:pt x="2113552" y="518716"/>
                  </a:lnTo>
                  <a:lnTo>
                    <a:pt x="2121077" y="513556"/>
                  </a:lnTo>
                  <a:lnTo>
                    <a:pt x="2128206" y="508000"/>
                  </a:lnTo>
                  <a:lnTo>
                    <a:pt x="2134938" y="502047"/>
                  </a:lnTo>
                  <a:lnTo>
                    <a:pt x="2141275" y="496491"/>
                  </a:lnTo>
                  <a:lnTo>
                    <a:pt x="2147215" y="490141"/>
                  </a:lnTo>
                  <a:lnTo>
                    <a:pt x="2153156" y="483394"/>
                  </a:lnTo>
                  <a:lnTo>
                    <a:pt x="2158304" y="476647"/>
                  </a:lnTo>
                  <a:lnTo>
                    <a:pt x="2163452" y="469503"/>
                  </a:lnTo>
                  <a:lnTo>
                    <a:pt x="2168601" y="461566"/>
                  </a:lnTo>
                  <a:lnTo>
                    <a:pt x="2172957" y="454025"/>
                  </a:lnTo>
                  <a:lnTo>
                    <a:pt x="2176917" y="446485"/>
                  </a:lnTo>
                  <a:lnTo>
                    <a:pt x="2180482" y="438150"/>
                  </a:lnTo>
                  <a:lnTo>
                    <a:pt x="2183650" y="430213"/>
                  </a:lnTo>
                  <a:lnTo>
                    <a:pt x="2186818" y="421481"/>
                  </a:lnTo>
                  <a:lnTo>
                    <a:pt x="2189195" y="412750"/>
                  </a:lnTo>
                  <a:lnTo>
                    <a:pt x="2191175" y="404019"/>
                  </a:lnTo>
                  <a:lnTo>
                    <a:pt x="2192363" y="395288"/>
                  </a:lnTo>
                  <a:lnTo>
                    <a:pt x="2193947" y="386159"/>
                  </a:lnTo>
                  <a:lnTo>
                    <a:pt x="2194739" y="377428"/>
                  </a:lnTo>
                  <a:lnTo>
                    <a:pt x="2194739" y="368697"/>
                  </a:lnTo>
                  <a:lnTo>
                    <a:pt x="2194739" y="359569"/>
                  </a:lnTo>
                  <a:lnTo>
                    <a:pt x="2194343" y="351234"/>
                  </a:lnTo>
                  <a:lnTo>
                    <a:pt x="2192759" y="342503"/>
                  </a:lnTo>
                  <a:lnTo>
                    <a:pt x="2191571" y="333375"/>
                  </a:lnTo>
                  <a:lnTo>
                    <a:pt x="2189591" y="325041"/>
                  </a:lnTo>
                  <a:lnTo>
                    <a:pt x="2187610" y="316706"/>
                  </a:lnTo>
                  <a:lnTo>
                    <a:pt x="2184838" y="308372"/>
                  </a:lnTo>
                  <a:lnTo>
                    <a:pt x="2181670" y="299641"/>
                  </a:lnTo>
                  <a:lnTo>
                    <a:pt x="2178106" y="291703"/>
                  </a:lnTo>
                  <a:lnTo>
                    <a:pt x="2174145" y="283766"/>
                  </a:lnTo>
                  <a:lnTo>
                    <a:pt x="2169789" y="275828"/>
                  </a:lnTo>
                  <a:lnTo>
                    <a:pt x="2163452" y="265509"/>
                  </a:lnTo>
                  <a:lnTo>
                    <a:pt x="2156324" y="255984"/>
                  </a:lnTo>
                  <a:lnTo>
                    <a:pt x="2148799" y="247253"/>
                  </a:lnTo>
                  <a:lnTo>
                    <a:pt x="2140879" y="238522"/>
                  </a:lnTo>
                  <a:lnTo>
                    <a:pt x="2131770" y="230584"/>
                  </a:lnTo>
                  <a:lnTo>
                    <a:pt x="2123057" y="223441"/>
                  </a:lnTo>
                  <a:lnTo>
                    <a:pt x="2113552" y="216694"/>
                  </a:lnTo>
                  <a:lnTo>
                    <a:pt x="2103255" y="210344"/>
                  </a:lnTo>
                  <a:lnTo>
                    <a:pt x="2093355" y="204788"/>
                  </a:lnTo>
                  <a:lnTo>
                    <a:pt x="2082662" y="200422"/>
                  </a:lnTo>
                  <a:lnTo>
                    <a:pt x="2071969" y="196056"/>
                  </a:lnTo>
                  <a:lnTo>
                    <a:pt x="2060484" y="192881"/>
                  </a:lnTo>
                  <a:lnTo>
                    <a:pt x="2048999" y="190103"/>
                  </a:lnTo>
                  <a:lnTo>
                    <a:pt x="2037118" y="188119"/>
                  </a:lnTo>
                  <a:lnTo>
                    <a:pt x="2025633" y="186928"/>
                  </a:lnTo>
                  <a:lnTo>
                    <a:pt x="2013752" y="186531"/>
                  </a:lnTo>
                  <a:close/>
                  <a:moveTo>
                    <a:pt x="2066028" y="0"/>
                  </a:moveTo>
                  <a:lnTo>
                    <a:pt x="2156324" y="23812"/>
                  </a:lnTo>
                  <a:lnTo>
                    <a:pt x="2146027" y="100013"/>
                  </a:lnTo>
                  <a:lnTo>
                    <a:pt x="2140916" y="118533"/>
                  </a:lnTo>
                  <a:lnTo>
                    <a:pt x="2134542" y="115094"/>
                  </a:lnTo>
                  <a:lnTo>
                    <a:pt x="2132671" y="114357"/>
                  </a:lnTo>
                  <a:lnTo>
                    <a:pt x="2132562" y="114300"/>
                  </a:lnTo>
                  <a:lnTo>
                    <a:pt x="2123453" y="110728"/>
                  </a:lnTo>
                  <a:lnTo>
                    <a:pt x="2132671" y="114357"/>
                  </a:lnTo>
                  <a:lnTo>
                    <a:pt x="2140879" y="118666"/>
                  </a:lnTo>
                  <a:lnTo>
                    <a:pt x="2140916" y="118533"/>
                  </a:lnTo>
                  <a:lnTo>
                    <a:pt x="2144839" y="120650"/>
                  </a:lnTo>
                  <a:lnTo>
                    <a:pt x="2153552" y="125413"/>
                  </a:lnTo>
                  <a:lnTo>
                    <a:pt x="2167413" y="133747"/>
                  </a:lnTo>
                  <a:lnTo>
                    <a:pt x="2174145" y="138113"/>
                  </a:lnTo>
                  <a:lnTo>
                    <a:pt x="2180878" y="142875"/>
                  </a:lnTo>
                  <a:lnTo>
                    <a:pt x="2181274" y="143272"/>
                  </a:lnTo>
                  <a:lnTo>
                    <a:pt x="2187610" y="148034"/>
                  </a:lnTo>
                  <a:lnTo>
                    <a:pt x="2193947" y="153194"/>
                  </a:lnTo>
                  <a:lnTo>
                    <a:pt x="2205432" y="163909"/>
                  </a:lnTo>
                  <a:lnTo>
                    <a:pt x="2212560" y="170656"/>
                  </a:lnTo>
                  <a:lnTo>
                    <a:pt x="2221273" y="180181"/>
                  </a:lnTo>
                  <a:lnTo>
                    <a:pt x="2226433" y="186128"/>
                  </a:lnTo>
                  <a:lnTo>
                    <a:pt x="2226422" y="186134"/>
                  </a:lnTo>
                  <a:lnTo>
                    <a:pt x="2229194" y="189309"/>
                  </a:lnTo>
                  <a:lnTo>
                    <a:pt x="2226433" y="186128"/>
                  </a:lnTo>
                  <a:lnTo>
                    <a:pt x="2244639" y="175419"/>
                  </a:lnTo>
                  <a:lnTo>
                    <a:pt x="2315925" y="143669"/>
                  </a:lnTo>
                  <a:lnTo>
                    <a:pt x="2363053" y="224234"/>
                  </a:lnTo>
                  <a:lnTo>
                    <a:pt x="2302064" y="270669"/>
                  </a:lnTo>
                  <a:lnTo>
                    <a:pt x="2280282" y="283369"/>
                  </a:lnTo>
                  <a:lnTo>
                    <a:pt x="2284242" y="296466"/>
                  </a:lnTo>
                  <a:lnTo>
                    <a:pt x="2287015" y="309166"/>
                  </a:lnTo>
                  <a:lnTo>
                    <a:pt x="2289787" y="322263"/>
                  </a:lnTo>
                  <a:lnTo>
                    <a:pt x="2291371" y="335359"/>
                  </a:lnTo>
                  <a:lnTo>
                    <a:pt x="2292559" y="348456"/>
                  </a:lnTo>
                  <a:lnTo>
                    <a:pt x="2293351" y="361553"/>
                  </a:lnTo>
                  <a:lnTo>
                    <a:pt x="2293351" y="374650"/>
                  </a:lnTo>
                  <a:lnTo>
                    <a:pt x="2292559" y="387350"/>
                  </a:lnTo>
                  <a:lnTo>
                    <a:pt x="2318301" y="394097"/>
                  </a:lnTo>
                  <a:lnTo>
                    <a:pt x="2390775" y="422275"/>
                  </a:lnTo>
                  <a:lnTo>
                    <a:pt x="2367409" y="512763"/>
                  </a:lnTo>
                  <a:lnTo>
                    <a:pt x="2291371" y="502047"/>
                  </a:lnTo>
                  <a:lnTo>
                    <a:pt x="2262857" y="494506"/>
                  </a:lnTo>
                  <a:lnTo>
                    <a:pt x="2256916" y="506016"/>
                  </a:lnTo>
                  <a:lnTo>
                    <a:pt x="2250183" y="517128"/>
                  </a:lnTo>
                  <a:lnTo>
                    <a:pt x="2243451" y="527447"/>
                  </a:lnTo>
                  <a:lnTo>
                    <a:pt x="2235926" y="537766"/>
                  </a:lnTo>
                  <a:lnTo>
                    <a:pt x="2228006" y="547688"/>
                  </a:lnTo>
                  <a:lnTo>
                    <a:pt x="2219293" y="557610"/>
                  </a:lnTo>
                  <a:lnTo>
                    <a:pt x="2210580" y="566738"/>
                  </a:lnTo>
                  <a:lnTo>
                    <a:pt x="2201075" y="575469"/>
                  </a:lnTo>
                  <a:lnTo>
                    <a:pt x="2216125" y="601266"/>
                  </a:lnTo>
                  <a:lnTo>
                    <a:pt x="2247807" y="671910"/>
                  </a:lnTo>
                  <a:lnTo>
                    <a:pt x="2167413" y="719932"/>
                  </a:lnTo>
                  <a:lnTo>
                    <a:pt x="2121077" y="658416"/>
                  </a:lnTo>
                  <a:lnTo>
                    <a:pt x="2105632" y="632222"/>
                  </a:lnTo>
                  <a:lnTo>
                    <a:pt x="2110780" y="629841"/>
                  </a:lnTo>
                  <a:lnTo>
                    <a:pt x="2115929" y="627857"/>
                  </a:lnTo>
                  <a:lnTo>
                    <a:pt x="2104048" y="632222"/>
                  </a:lnTo>
                  <a:lnTo>
                    <a:pt x="2092563" y="635794"/>
                  </a:lnTo>
                  <a:lnTo>
                    <a:pt x="2083058" y="638969"/>
                  </a:lnTo>
                  <a:lnTo>
                    <a:pt x="2067217" y="642541"/>
                  </a:lnTo>
                  <a:lnTo>
                    <a:pt x="2059296" y="643732"/>
                  </a:lnTo>
                  <a:lnTo>
                    <a:pt x="2050583" y="644922"/>
                  </a:lnTo>
                  <a:lnTo>
                    <a:pt x="2048999" y="644922"/>
                  </a:lnTo>
                  <a:lnTo>
                    <a:pt x="2033554" y="646907"/>
                  </a:lnTo>
                  <a:lnTo>
                    <a:pt x="2018505" y="647303"/>
                  </a:lnTo>
                  <a:lnTo>
                    <a:pt x="2014544" y="647700"/>
                  </a:lnTo>
                  <a:lnTo>
                    <a:pt x="2008208" y="647303"/>
                  </a:lnTo>
                  <a:lnTo>
                    <a:pt x="2002617" y="647117"/>
                  </a:lnTo>
                  <a:lnTo>
                    <a:pt x="1994743" y="646510"/>
                  </a:lnTo>
                  <a:lnTo>
                    <a:pt x="1984842" y="645716"/>
                  </a:lnTo>
                  <a:lnTo>
                    <a:pt x="1996327" y="646907"/>
                  </a:lnTo>
                  <a:lnTo>
                    <a:pt x="2002617" y="647117"/>
                  </a:lnTo>
                  <a:lnTo>
                    <a:pt x="2005039" y="647303"/>
                  </a:lnTo>
                  <a:lnTo>
                    <a:pt x="1994347" y="687785"/>
                  </a:lnTo>
                  <a:lnTo>
                    <a:pt x="1970189" y="747713"/>
                  </a:lnTo>
                  <a:lnTo>
                    <a:pt x="1879497" y="724297"/>
                  </a:lnTo>
                  <a:lnTo>
                    <a:pt x="1886230" y="662385"/>
                  </a:lnTo>
                  <a:lnTo>
                    <a:pt x="1896923" y="621507"/>
                  </a:lnTo>
                  <a:lnTo>
                    <a:pt x="1904447" y="625078"/>
                  </a:lnTo>
                  <a:lnTo>
                    <a:pt x="1893754" y="619919"/>
                  </a:lnTo>
                  <a:lnTo>
                    <a:pt x="1883061" y="614363"/>
                  </a:lnTo>
                  <a:lnTo>
                    <a:pt x="1874745" y="609997"/>
                  </a:lnTo>
                  <a:lnTo>
                    <a:pt x="1860884" y="601663"/>
                  </a:lnTo>
                  <a:lnTo>
                    <a:pt x="1854151" y="596900"/>
                  </a:lnTo>
                  <a:lnTo>
                    <a:pt x="1847419" y="592535"/>
                  </a:lnTo>
                  <a:lnTo>
                    <a:pt x="1846627" y="592138"/>
                  </a:lnTo>
                  <a:lnTo>
                    <a:pt x="1840290" y="586978"/>
                  </a:lnTo>
                  <a:lnTo>
                    <a:pt x="1834350" y="581819"/>
                  </a:lnTo>
                  <a:lnTo>
                    <a:pt x="1822469" y="571103"/>
                  </a:lnTo>
                  <a:lnTo>
                    <a:pt x="1815736" y="564356"/>
                  </a:lnTo>
                  <a:lnTo>
                    <a:pt x="1809516" y="557841"/>
                  </a:lnTo>
                  <a:lnTo>
                    <a:pt x="1805439" y="553244"/>
                  </a:lnTo>
                  <a:lnTo>
                    <a:pt x="1799103" y="545703"/>
                  </a:lnTo>
                  <a:lnTo>
                    <a:pt x="1807023" y="555228"/>
                  </a:lnTo>
                  <a:lnTo>
                    <a:pt x="1809516" y="557841"/>
                  </a:lnTo>
                  <a:lnTo>
                    <a:pt x="1811776" y="560388"/>
                  </a:lnTo>
                  <a:lnTo>
                    <a:pt x="1779697" y="579438"/>
                  </a:lnTo>
                  <a:lnTo>
                    <a:pt x="1720292" y="604044"/>
                  </a:lnTo>
                  <a:lnTo>
                    <a:pt x="1673164" y="523875"/>
                  </a:lnTo>
                  <a:lnTo>
                    <a:pt x="1721480" y="484585"/>
                  </a:lnTo>
                  <a:lnTo>
                    <a:pt x="1752767" y="465931"/>
                  </a:lnTo>
                  <a:lnTo>
                    <a:pt x="1748410" y="452835"/>
                  </a:lnTo>
                  <a:lnTo>
                    <a:pt x="1744450" y="439341"/>
                  </a:lnTo>
                  <a:lnTo>
                    <a:pt x="1741282" y="425847"/>
                  </a:lnTo>
                  <a:lnTo>
                    <a:pt x="1738510" y="412353"/>
                  </a:lnTo>
                  <a:lnTo>
                    <a:pt x="1736530" y="398860"/>
                  </a:lnTo>
                  <a:lnTo>
                    <a:pt x="1735737" y="385366"/>
                  </a:lnTo>
                  <a:lnTo>
                    <a:pt x="1734945" y="371475"/>
                  </a:lnTo>
                  <a:lnTo>
                    <a:pt x="1735341" y="357981"/>
                  </a:lnTo>
                  <a:lnTo>
                    <a:pt x="1704451" y="350441"/>
                  </a:lnTo>
                  <a:lnTo>
                    <a:pt x="1644650" y="325438"/>
                  </a:lnTo>
                  <a:lnTo>
                    <a:pt x="1668412" y="235347"/>
                  </a:lnTo>
                  <a:lnTo>
                    <a:pt x="1730193" y="242094"/>
                  </a:lnTo>
                  <a:lnTo>
                    <a:pt x="1760687" y="250031"/>
                  </a:lnTo>
                  <a:lnTo>
                    <a:pt x="1766628" y="237331"/>
                  </a:lnTo>
                  <a:lnTo>
                    <a:pt x="1773361" y="225028"/>
                  </a:lnTo>
                  <a:lnTo>
                    <a:pt x="1781281" y="213519"/>
                  </a:lnTo>
                  <a:lnTo>
                    <a:pt x="1789202" y="201613"/>
                  </a:lnTo>
                  <a:lnTo>
                    <a:pt x="1797915" y="190500"/>
                  </a:lnTo>
                  <a:lnTo>
                    <a:pt x="1807023" y="179784"/>
                  </a:lnTo>
                  <a:lnTo>
                    <a:pt x="1816924" y="169069"/>
                  </a:lnTo>
                  <a:lnTo>
                    <a:pt x="1827221" y="159544"/>
                  </a:lnTo>
                  <a:lnTo>
                    <a:pt x="1812964" y="135334"/>
                  </a:lnTo>
                  <a:lnTo>
                    <a:pt x="1788410" y="75406"/>
                  </a:lnTo>
                  <a:lnTo>
                    <a:pt x="1868804" y="27781"/>
                  </a:lnTo>
                  <a:lnTo>
                    <a:pt x="1907219" y="76994"/>
                  </a:lnTo>
                  <a:lnTo>
                    <a:pt x="1923061" y="102791"/>
                  </a:lnTo>
                  <a:lnTo>
                    <a:pt x="1917516" y="105172"/>
                  </a:lnTo>
                  <a:lnTo>
                    <a:pt x="1912368" y="107156"/>
                  </a:lnTo>
                  <a:lnTo>
                    <a:pt x="1924249" y="102791"/>
                  </a:lnTo>
                  <a:lnTo>
                    <a:pt x="1935734" y="99219"/>
                  </a:lnTo>
                  <a:lnTo>
                    <a:pt x="1945239" y="96044"/>
                  </a:lnTo>
                  <a:lnTo>
                    <a:pt x="1961080" y="92869"/>
                  </a:lnTo>
                  <a:lnTo>
                    <a:pt x="1969001" y="91281"/>
                  </a:lnTo>
                  <a:lnTo>
                    <a:pt x="1977317" y="89694"/>
                  </a:lnTo>
                  <a:lnTo>
                    <a:pt x="1979297" y="89694"/>
                  </a:lnTo>
                  <a:lnTo>
                    <a:pt x="1994347" y="88106"/>
                  </a:lnTo>
                  <a:lnTo>
                    <a:pt x="2009792" y="87709"/>
                  </a:lnTo>
                  <a:lnTo>
                    <a:pt x="2013752" y="87709"/>
                  </a:lnTo>
                  <a:lnTo>
                    <a:pt x="2019693" y="87709"/>
                  </a:lnTo>
                  <a:lnTo>
                    <a:pt x="2031970" y="88503"/>
                  </a:lnTo>
                  <a:lnTo>
                    <a:pt x="2043455" y="89297"/>
                  </a:lnTo>
                  <a:lnTo>
                    <a:pt x="2034346" y="88503"/>
                  </a:lnTo>
                  <a:lnTo>
                    <a:pt x="2038306" y="72628"/>
                  </a:lnTo>
                  <a:lnTo>
                    <a:pt x="2066028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/>
              <a:endParaRPr lang="zh-CN" altLang="en-US" sz="2400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</p:grpSp>
      <p:grpSp>
        <p:nvGrpSpPr>
          <p:cNvPr id="31" name="组合 13"/>
          <p:cNvGrpSpPr/>
          <p:nvPr/>
        </p:nvGrpSpPr>
        <p:grpSpPr>
          <a:xfrm>
            <a:off x="2730273" y="598733"/>
            <a:ext cx="458433" cy="413329"/>
            <a:chOff x="6068610" y="2138335"/>
            <a:chExt cx="428348" cy="386204"/>
          </a:xfrm>
        </p:grpSpPr>
        <p:sp>
          <p:nvSpPr>
            <p:cNvPr id="1048597" name="Freeform 5"/>
            <p:cNvSpPr/>
            <p:nvPr/>
          </p:nvSpPr>
          <p:spPr bwMode="auto">
            <a:xfrm>
              <a:off x="6068610" y="2138335"/>
              <a:ext cx="428348" cy="386204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048598" name="KSO_Shape"/>
            <p:cNvSpPr/>
            <p:nvPr/>
          </p:nvSpPr>
          <p:spPr bwMode="auto">
            <a:xfrm>
              <a:off x="6173883" y="2215236"/>
              <a:ext cx="232088" cy="197274"/>
            </a:xfrm>
            <a:custGeom>
              <a:avLst/>
              <a:gdLst>
                <a:gd name="T0" fmla="*/ 1221908 w 2276475"/>
                <a:gd name="T1" fmla="*/ 1328927 h 1936751"/>
                <a:gd name="T2" fmla="*/ 1196654 w 2276475"/>
                <a:gd name="T3" fmla="*/ 1388292 h 1936751"/>
                <a:gd name="T4" fmla="*/ 691864 w 2276475"/>
                <a:gd name="T5" fmla="*/ 1376845 h 1936751"/>
                <a:gd name="T6" fmla="*/ 695585 w 2276475"/>
                <a:gd name="T7" fmla="*/ 1314285 h 1936751"/>
                <a:gd name="T8" fmla="*/ 1104489 w 2276475"/>
                <a:gd name="T9" fmla="*/ 1115137 h 1936751"/>
                <a:gd name="T10" fmla="*/ 1117497 w 2276475"/>
                <a:gd name="T11" fmla="*/ 1168850 h 1936751"/>
                <a:gd name="T12" fmla="*/ 811396 w 2276475"/>
                <a:gd name="T13" fmla="*/ 1188695 h 1936751"/>
                <a:gd name="T14" fmla="*/ 783254 w 2276475"/>
                <a:gd name="T15" fmla="*/ 1141068 h 1936751"/>
                <a:gd name="T16" fmla="*/ 309026 w 2276475"/>
                <a:gd name="T17" fmla="*/ 898551 h 1936751"/>
                <a:gd name="T18" fmla="*/ 798665 w 2276475"/>
                <a:gd name="T19" fmla="*/ 935449 h 1936751"/>
                <a:gd name="T20" fmla="*/ 759855 w 2276475"/>
                <a:gd name="T21" fmla="*/ 989335 h 1936751"/>
                <a:gd name="T22" fmla="*/ 259317 w 2276475"/>
                <a:gd name="T23" fmla="*/ 967303 h 1936751"/>
                <a:gd name="T24" fmla="*/ 277393 w 2276475"/>
                <a:gd name="T25" fmla="*/ 906514 h 1936751"/>
                <a:gd name="T26" fmla="*/ 1086287 w 2276475"/>
                <a:gd name="T27" fmla="*/ 817903 h 1936751"/>
                <a:gd name="T28" fmla="*/ 1028372 w 2276475"/>
                <a:gd name="T29" fmla="*/ 919230 h 1936751"/>
                <a:gd name="T30" fmla="*/ 999280 w 2276475"/>
                <a:gd name="T31" fmla="*/ 917630 h 1936751"/>
                <a:gd name="T32" fmla="*/ 289574 w 2276475"/>
                <a:gd name="T33" fmla="*/ 706099 h 1936751"/>
                <a:gd name="T34" fmla="*/ 590631 w 2276475"/>
                <a:gd name="T35" fmla="*/ 735033 h 1936751"/>
                <a:gd name="T36" fmla="*/ 567535 w 2276475"/>
                <a:gd name="T37" fmla="*/ 784938 h 1936751"/>
                <a:gd name="T38" fmla="*/ 259309 w 2276475"/>
                <a:gd name="T39" fmla="*/ 770073 h 1936751"/>
                <a:gd name="T40" fmla="*/ 267273 w 2276475"/>
                <a:gd name="T41" fmla="*/ 715124 h 1936751"/>
                <a:gd name="T42" fmla="*/ 836933 w 2276475"/>
                <a:gd name="T43" fmla="*/ 505684 h 1936751"/>
                <a:gd name="T44" fmla="*/ 846494 w 2276475"/>
                <a:gd name="T45" fmla="*/ 574170 h 1936751"/>
                <a:gd name="T46" fmla="*/ 268069 w 2276475"/>
                <a:gd name="T47" fmla="*/ 592752 h 1936751"/>
                <a:gd name="T48" fmla="*/ 238855 w 2276475"/>
                <a:gd name="T49" fmla="*/ 530105 h 1936751"/>
                <a:gd name="T50" fmla="*/ 1467818 w 2276475"/>
                <a:gd name="T51" fmla="*/ 344025 h 1936751"/>
                <a:gd name="T52" fmla="*/ 1566759 w 2276475"/>
                <a:gd name="T53" fmla="*/ 428438 h 1936751"/>
                <a:gd name="T54" fmla="*/ 1578461 w 2276475"/>
                <a:gd name="T55" fmla="*/ 479936 h 1936751"/>
                <a:gd name="T56" fmla="*/ 1197862 w 2276475"/>
                <a:gd name="T57" fmla="*/ 846789 h 1936751"/>
                <a:gd name="T58" fmla="*/ 1138817 w 2276475"/>
                <a:gd name="T59" fmla="*/ 842806 h 1936751"/>
                <a:gd name="T60" fmla="*/ 1093869 w 2276475"/>
                <a:gd name="T61" fmla="*/ 799538 h 1936751"/>
                <a:gd name="T62" fmla="*/ 1075782 w 2276475"/>
                <a:gd name="T63" fmla="*/ 737423 h 1936751"/>
                <a:gd name="T64" fmla="*/ 1456382 w 2276475"/>
                <a:gd name="T65" fmla="*/ 344821 h 1936751"/>
                <a:gd name="T66" fmla="*/ 199469 w 2276475"/>
                <a:gd name="T67" fmla="*/ 367345 h 1936751"/>
                <a:gd name="T68" fmla="*/ 114475 w 2276475"/>
                <a:gd name="T69" fmla="*/ 448541 h 1936751"/>
                <a:gd name="T70" fmla="*/ 103321 w 2276475"/>
                <a:gd name="T71" fmla="*/ 1407238 h 1936751"/>
                <a:gd name="T72" fmla="*/ 171315 w 2276475"/>
                <a:gd name="T73" fmla="*/ 1503559 h 1936751"/>
                <a:gd name="T74" fmla="*/ 1382734 w 2276475"/>
                <a:gd name="T75" fmla="*/ 1530890 h 1936751"/>
                <a:gd name="T76" fmla="*/ 1488975 w 2276475"/>
                <a:gd name="T77" fmla="*/ 1477289 h 1936751"/>
                <a:gd name="T78" fmla="*/ 1531737 w 2276475"/>
                <a:gd name="T79" fmla="*/ 1365845 h 1936751"/>
                <a:gd name="T80" fmla="*/ 1605841 w 2276475"/>
                <a:gd name="T81" fmla="*/ 1539381 h 1936751"/>
                <a:gd name="T82" fmla="*/ 1513146 w 2276475"/>
                <a:gd name="T83" fmla="*/ 1611821 h 1936751"/>
                <a:gd name="T84" fmla="*/ 101461 w 2276475"/>
                <a:gd name="T85" fmla="*/ 1605982 h 1936751"/>
                <a:gd name="T86" fmla="*/ 16468 w 2276475"/>
                <a:gd name="T87" fmla="*/ 1525317 h 1936751"/>
                <a:gd name="T88" fmla="*/ 5312 w 2276475"/>
                <a:gd name="T89" fmla="*/ 391226 h 1936751"/>
                <a:gd name="T90" fmla="*/ 73307 w 2276475"/>
                <a:gd name="T91" fmla="*/ 295170 h 1936751"/>
                <a:gd name="T92" fmla="*/ 1746529 w 2276475"/>
                <a:gd name="T93" fmla="*/ 88926 h 1936751"/>
                <a:gd name="T94" fmla="*/ 1805153 w 2276475"/>
                <a:gd name="T95" fmla="*/ 114614 h 1936751"/>
                <a:gd name="T96" fmla="*/ 1838312 w 2276475"/>
                <a:gd name="T97" fmla="*/ 176846 h 1936751"/>
                <a:gd name="T98" fmla="*/ 1821600 w 2276475"/>
                <a:gd name="T99" fmla="*/ 237490 h 1936751"/>
                <a:gd name="T100" fmla="*/ 1620792 w 2276475"/>
                <a:gd name="T101" fmla="*/ 421806 h 1936751"/>
                <a:gd name="T102" fmla="*/ 1543068 w 2276475"/>
                <a:gd name="T103" fmla="*/ 339447 h 1936751"/>
                <a:gd name="T104" fmla="*/ 1506460 w 2276475"/>
                <a:gd name="T105" fmla="*/ 289925 h 1936751"/>
                <a:gd name="T106" fmla="*/ 1716818 w 2276475"/>
                <a:gd name="T107" fmla="*/ 92634 h 1936751"/>
                <a:gd name="T108" fmla="*/ 1893521 w 2276475"/>
                <a:gd name="T109" fmla="*/ 35131 h 1936751"/>
                <a:gd name="T110" fmla="*/ 1889783 w 2276475"/>
                <a:gd name="T111" fmla="*/ 106078 h 1936751"/>
                <a:gd name="T112" fmla="*/ 1844400 w 2276475"/>
                <a:gd name="T113" fmla="*/ 105545 h 1936751"/>
                <a:gd name="T114" fmla="*/ 1793944 w 2276475"/>
                <a:gd name="T115" fmla="*/ 59669 h 1936751"/>
                <a:gd name="T116" fmla="*/ 1847069 w 2276475"/>
                <a:gd name="T117" fmla="*/ 16194 h 1936751"/>
                <a:gd name="T118" fmla="*/ 1697756 w 2276475"/>
                <a:gd name="T119" fmla="*/ 22017 h 1936751"/>
                <a:gd name="T120" fmla="*/ 1364698 w 2276475"/>
                <a:gd name="T121" fmla="*/ 383050 h 1936751"/>
                <a:gd name="T122" fmla="*/ 1317840 w 2276475"/>
                <a:gd name="T123" fmla="*/ 375887 h 1936751"/>
                <a:gd name="T124" fmla="*/ 1320237 w 2276475"/>
                <a:gd name="T125" fmla="*/ 329200 h 1936751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2276475" h="1936751">
                  <a:moveTo>
                    <a:pt x="872202" y="1555750"/>
                  </a:moveTo>
                  <a:lnTo>
                    <a:pt x="879190" y="1555750"/>
                  </a:lnTo>
                  <a:lnTo>
                    <a:pt x="1397284" y="1555750"/>
                  </a:lnTo>
                  <a:lnTo>
                    <a:pt x="1404272" y="1555750"/>
                  </a:lnTo>
                  <a:lnTo>
                    <a:pt x="1410943" y="1557024"/>
                  </a:lnTo>
                  <a:lnTo>
                    <a:pt x="1417614" y="1557979"/>
                  </a:lnTo>
                  <a:lnTo>
                    <a:pt x="1423649" y="1560208"/>
                  </a:lnTo>
                  <a:lnTo>
                    <a:pt x="1430002" y="1562437"/>
                  </a:lnTo>
                  <a:lnTo>
                    <a:pt x="1435403" y="1565303"/>
                  </a:lnTo>
                  <a:lnTo>
                    <a:pt x="1440485" y="1568168"/>
                  </a:lnTo>
                  <a:lnTo>
                    <a:pt x="1445567" y="1571989"/>
                  </a:lnTo>
                  <a:lnTo>
                    <a:pt x="1450015" y="1576128"/>
                  </a:lnTo>
                  <a:lnTo>
                    <a:pt x="1453509" y="1580268"/>
                  </a:lnTo>
                  <a:lnTo>
                    <a:pt x="1457321" y="1584726"/>
                  </a:lnTo>
                  <a:lnTo>
                    <a:pt x="1460180" y="1589502"/>
                  </a:lnTo>
                  <a:lnTo>
                    <a:pt x="1462403" y="1594915"/>
                  </a:lnTo>
                  <a:lnTo>
                    <a:pt x="1463674" y="1600009"/>
                  </a:lnTo>
                  <a:lnTo>
                    <a:pt x="1464944" y="1605741"/>
                  </a:lnTo>
                  <a:lnTo>
                    <a:pt x="1465262" y="1611472"/>
                  </a:lnTo>
                  <a:lnTo>
                    <a:pt x="1464944" y="1617203"/>
                  </a:lnTo>
                  <a:lnTo>
                    <a:pt x="1463674" y="1622935"/>
                  </a:lnTo>
                  <a:lnTo>
                    <a:pt x="1462403" y="1628029"/>
                  </a:lnTo>
                  <a:lnTo>
                    <a:pt x="1460180" y="1633124"/>
                  </a:lnTo>
                  <a:lnTo>
                    <a:pt x="1457321" y="1638218"/>
                  </a:lnTo>
                  <a:lnTo>
                    <a:pt x="1453509" y="1642358"/>
                  </a:lnTo>
                  <a:lnTo>
                    <a:pt x="1450015" y="1646815"/>
                  </a:lnTo>
                  <a:lnTo>
                    <a:pt x="1445567" y="1650955"/>
                  </a:lnTo>
                  <a:lnTo>
                    <a:pt x="1440485" y="1654457"/>
                  </a:lnTo>
                  <a:lnTo>
                    <a:pt x="1435403" y="1657641"/>
                  </a:lnTo>
                  <a:lnTo>
                    <a:pt x="1430002" y="1660507"/>
                  </a:lnTo>
                  <a:lnTo>
                    <a:pt x="1423649" y="1662736"/>
                  </a:lnTo>
                  <a:lnTo>
                    <a:pt x="1417614" y="1664328"/>
                  </a:lnTo>
                  <a:lnTo>
                    <a:pt x="1410943" y="1665920"/>
                  </a:lnTo>
                  <a:lnTo>
                    <a:pt x="1404272" y="1666875"/>
                  </a:lnTo>
                  <a:lnTo>
                    <a:pt x="1397284" y="1666875"/>
                  </a:lnTo>
                  <a:lnTo>
                    <a:pt x="879190" y="1666875"/>
                  </a:lnTo>
                  <a:lnTo>
                    <a:pt x="872202" y="1666875"/>
                  </a:lnTo>
                  <a:lnTo>
                    <a:pt x="865531" y="1665920"/>
                  </a:lnTo>
                  <a:lnTo>
                    <a:pt x="858860" y="1664328"/>
                  </a:lnTo>
                  <a:lnTo>
                    <a:pt x="852507" y="1662736"/>
                  </a:lnTo>
                  <a:lnTo>
                    <a:pt x="846790" y="1660507"/>
                  </a:lnTo>
                  <a:lnTo>
                    <a:pt x="841389" y="1657641"/>
                  </a:lnTo>
                  <a:lnTo>
                    <a:pt x="835989" y="1654139"/>
                  </a:lnTo>
                  <a:lnTo>
                    <a:pt x="831224" y="1650955"/>
                  </a:lnTo>
                  <a:lnTo>
                    <a:pt x="826777" y="1646815"/>
                  </a:lnTo>
                  <a:lnTo>
                    <a:pt x="822648" y="1642358"/>
                  </a:lnTo>
                  <a:lnTo>
                    <a:pt x="819471" y="1637900"/>
                  </a:lnTo>
                  <a:lnTo>
                    <a:pt x="816612" y="1633124"/>
                  </a:lnTo>
                  <a:lnTo>
                    <a:pt x="814389" y="1628029"/>
                  </a:lnTo>
                  <a:lnTo>
                    <a:pt x="812483" y="1622935"/>
                  </a:lnTo>
                  <a:lnTo>
                    <a:pt x="811530" y="1617203"/>
                  </a:lnTo>
                  <a:lnTo>
                    <a:pt x="811212" y="1611472"/>
                  </a:lnTo>
                  <a:lnTo>
                    <a:pt x="811530" y="1605741"/>
                  </a:lnTo>
                  <a:lnTo>
                    <a:pt x="812483" y="1600009"/>
                  </a:lnTo>
                  <a:lnTo>
                    <a:pt x="814389" y="1594915"/>
                  </a:lnTo>
                  <a:lnTo>
                    <a:pt x="816612" y="1589820"/>
                  </a:lnTo>
                  <a:lnTo>
                    <a:pt x="819471" y="1584726"/>
                  </a:lnTo>
                  <a:lnTo>
                    <a:pt x="822648" y="1580268"/>
                  </a:lnTo>
                  <a:lnTo>
                    <a:pt x="826777" y="1576128"/>
                  </a:lnTo>
                  <a:lnTo>
                    <a:pt x="831224" y="1571989"/>
                  </a:lnTo>
                  <a:lnTo>
                    <a:pt x="835989" y="1568168"/>
                  </a:lnTo>
                  <a:lnTo>
                    <a:pt x="841389" y="1565303"/>
                  </a:lnTo>
                  <a:lnTo>
                    <a:pt x="846790" y="1562437"/>
                  </a:lnTo>
                  <a:lnTo>
                    <a:pt x="852507" y="1560208"/>
                  </a:lnTo>
                  <a:lnTo>
                    <a:pt x="858860" y="1558298"/>
                  </a:lnTo>
                  <a:lnTo>
                    <a:pt x="865531" y="1557024"/>
                  </a:lnTo>
                  <a:lnTo>
                    <a:pt x="872202" y="1555750"/>
                  </a:lnTo>
                  <a:close/>
                  <a:moveTo>
                    <a:pt x="984211" y="1325563"/>
                  </a:moveTo>
                  <a:lnTo>
                    <a:pt x="1292263" y="1325563"/>
                  </a:lnTo>
                  <a:lnTo>
                    <a:pt x="1297339" y="1325880"/>
                  </a:lnTo>
                  <a:lnTo>
                    <a:pt x="1302415" y="1326513"/>
                  </a:lnTo>
                  <a:lnTo>
                    <a:pt x="1307174" y="1327779"/>
                  </a:lnTo>
                  <a:lnTo>
                    <a:pt x="1311615" y="1329361"/>
                  </a:lnTo>
                  <a:lnTo>
                    <a:pt x="1315740" y="1331260"/>
                  </a:lnTo>
                  <a:lnTo>
                    <a:pt x="1319864" y="1333792"/>
                  </a:lnTo>
                  <a:lnTo>
                    <a:pt x="1323671" y="1336640"/>
                  </a:lnTo>
                  <a:lnTo>
                    <a:pt x="1327161" y="1340121"/>
                  </a:lnTo>
                  <a:lnTo>
                    <a:pt x="1330333" y="1343286"/>
                  </a:lnTo>
                  <a:lnTo>
                    <a:pt x="1332871" y="1347400"/>
                  </a:lnTo>
                  <a:lnTo>
                    <a:pt x="1335409" y="1351198"/>
                  </a:lnTo>
                  <a:lnTo>
                    <a:pt x="1337630" y="1355629"/>
                  </a:lnTo>
                  <a:lnTo>
                    <a:pt x="1339216" y="1360059"/>
                  </a:lnTo>
                  <a:lnTo>
                    <a:pt x="1340485" y="1364807"/>
                  </a:lnTo>
                  <a:lnTo>
                    <a:pt x="1341437" y="1369870"/>
                  </a:lnTo>
                  <a:lnTo>
                    <a:pt x="1341437" y="1374934"/>
                  </a:lnTo>
                  <a:lnTo>
                    <a:pt x="1341437" y="1379681"/>
                  </a:lnTo>
                  <a:lnTo>
                    <a:pt x="1340485" y="1384745"/>
                  </a:lnTo>
                  <a:lnTo>
                    <a:pt x="1339216" y="1389492"/>
                  </a:lnTo>
                  <a:lnTo>
                    <a:pt x="1337630" y="1393923"/>
                  </a:lnTo>
                  <a:lnTo>
                    <a:pt x="1335409" y="1398037"/>
                  </a:lnTo>
                  <a:lnTo>
                    <a:pt x="1332871" y="1402151"/>
                  </a:lnTo>
                  <a:lnTo>
                    <a:pt x="1330016" y="1405632"/>
                  </a:lnTo>
                  <a:lnTo>
                    <a:pt x="1327161" y="1409430"/>
                  </a:lnTo>
                  <a:lnTo>
                    <a:pt x="1323671" y="1412595"/>
                  </a:lnTo>
                  <a:lnTo>
                    <a:pt x="1319864" y="1415443"/>
                  </a:lnTo>
                  <a:lnTo>
                    <a:pt x="1315740" y="1417659"/>
                  </a:lnTo>
                  <a:lnTo>
                    <a:pt x="1311615" y="1419874"/>
                  </a:lnTo>
                  <a:lnTo>
                    <a:pt x="1306857" y="1421773"/>
                  </a:lnTo>
                  <a:lnTo>
                    <a:pt x="1302415" y="1422722"/>
                  </a:lnTo>
                  <a:lnTo>
                    <a:pt x="1297339" y="1423672"/>
                  </a:lnTo>
                  <a:lnTo>
                    <a:pt x="1292263" y="1423988"/>
                  </a:lnTo>
                  <a:lnTo>
                    <a:pt x="984211" y="1423988"/>
                  </a:lnTo>
                  <a:lnTo>
                    <a:pt x="979453" y="1423672"/>
                  </a:lnTo>
                  <a:lnTo>
                    <a:pt x="974377" y="1422722"/>
                  </a:lnTo>
                  <a:lnTo>
                    <a:pt x="969618" y="1421773"/>
                  </a:lnTo>
                  <a:lnTo>
                    <a:pt x="965176" y="1419874"/>
                  </a:lnTo>
                  <a:lnTo>
                    <a:pt x="960735" y="1417659"/>
                  </a:lnTo>
                  <a:lnTo>
                    <a:pt x="956928" y="1415443"/>
                  </a:lnTo>
                  <a:lnTo>
                    <a:pt x="952803" y="1412595"/>
                  </a:lnTo>
                  <a:lnTo>
                    <a:pt x="949631" y="1409430"/>
                  </a:lnTo>
                  <a:lnTo>
                    <a:pt x="946141" y="1405632"/>
                  </a:lnTo>
                  <a:lnTo>
                    <a:pt x="943286" y="1402151"/>
                  </a:lnTo>
                  <a:lnTo>
                    <a:pt x="941065" y="1398037"/>
                  </a:lnTo>
                  <a:lnTo>
                    <a:pt x="938844" y="1393923"/>
                  </a:lnTo>
                  <a:lnTo>
                    <a:pt x="937258" y="1389492"/>
                  </a:lnTo>
                  <a:lnTo>
                    <a:pt x="935989" y="1384745"/>
                  </a:lnTo>
                  <a:lnTo>
                    <a:pt x="935355" y="1379681"/>
                  </a:lnTo>
                  <a:lnTo>
                    <a:pt x="935037" y="1374934"/>
                  </a:lnTo>
                  <a:lnTo>
                    <a:pt x="935355" y="1369870"/>
                  </a:lnTo>
                  <a:lnTo>
                    <a:pt x="935989" y="1364807"/>
                  </a:lnTo>
                  <a:lnTo>
                    <a:pt x="937258" y="1360059"/>
                  </a:lnTo>
                  <a:lnTo>
                    <a:pt x="938844" y="1355629"/>
                  </a:lnTo>
                  <a:lnTo>
                    <a:pt x="940748" y="1351198"/>
                  </a:lnTo>
                  <a:lnTo>
                    <a:pt x="943286" y="1347400"/>
                  </a:lnTo>
                  <a:lnTo>
                    <a:pt x="946141" y="1343286"/>
                  </a:lnTo>
                  <a:lnTo>
                    <a:pt x="949631" y="1340121"/>
                  </a:lnTo>
                  <a:lnTo>
                    <a:pt x="952803" y="1336640"/>
                  </a:lnTo>
                  <a:lnTo>
                    <a:pt x="956928" y="1333792"/>
                  </a:lnTo>
                  <a:lnTo>
                    <a:pt x="960735" y="1331260"/>
                  </a:lnTo>
                  <a:lnTo>
                    <a:pt x="965176" y="1329361"/>
                  </a:lnTo>
                  <a:lnTo>
                    <a:pt x="969618" y="1327779"/>
                  </a:lnTo>
                  <a:lnTo>
                    <a:pt x="974377" y="1326513"/>
                  </a:lnTo>
                  <a:lnTo>
                    <a:pt x="979453" y="1325880"/>
                  </a:lnTo>
                  <a:lnTo>
                    <a:pt x="984211" y="1325563"/>
                  </a:lnTo>
                  <a:close/>
                  <a:moveTo>
                    <a:pt x="369286" y="1074738"/>
                  </a:moveTo>
                  <a:lnTo>
                    <a:pt x="887697" y="1074738"/>
                  </a:lnTo>
                  <a:lnTo>
                    <a:pt x="894368" y="1075056"/>
                  </a:lnTo>
                  <a:lnTo>
                    <a:pt x="901356" y="1076008"/>
                  </a:lnTo>
                  <a:lnTo>
                    <a:pt x="908027" y="1077278"/>
                  </a:lnTo>
                  <a:lnTo>
                    <a:pt x="914063" y="1079183"/>
                  </a:lnTo>
                  <a:lnTo>
                    <a:pt x="920098" y="1081406"/>
                  </a:lnTo>
                  <a:lnTo>
                    <a:pt x="925816" y="1084263"/>
                  </a:lnTo>
                  <a:lnTo>
                    <a:pt x="930898" y="1087438"/>
                  </a:lnTo>
                  <a:lnTo>
                    <a:pt x="935663" y="1090931"/>
                  </a:lnTo>
                  <a:lnTo>
                    <a:pt x="940110" y="1094741"/>
                  </a:lnTo>
                  <a:lnTo>
                    <a:pt x="944240" y="1099186"/>
                  </a:lnTo>
                  <a:lnTo>
                    <a:pt x="947416" y="1103948"/>
                  </a:lnTo>
                  <a:lnTo>
                    <a:pt x="950275" y="1108711"/>
                  </a:lnTo>
                  <a:lnTo>
                    <a:pt x="952499" y="1113791"/>
                  </a:lnTo>
                  <a:lnTo>
                    <a:pt x="954405" y="1118871"/>
                  </a:lnTo>
                  <a:lnTo>
                    <a:pt x="955358" y="1124903"/>
                  </a:lnTo>
                  <a:lnTo>
                    <a:pt x="955675" y="1130301"/>
                  </a:lnTo>
                  <a:lnTo>
                    <a:pt x="955358" y="1136016"/>
                  </a:lnTo>
                  <a:lnTo>
                    <a:pt x="954405" y="1141413"/>
                  </a:lnTo>
                  <a:lnTo>
                    <a:pt x="952499" y="1147128"/>
                  </a:lnTo>
                  <a:lnTo>
                    <a:pt x="950275" y="1152208"/>
                  </a:lnTo>
                  <a:lnTo>
                    <a:pt x="947416" y="1156971"/>
                  </a:lnTo>
                  <a:lnTo>
                    <a:pt x="944240" y="1161098"/>
                  </a:lnTo>
                  <a:lnTo>
                    <a:pt x="940110" y="1165543"/>
                  </a:lnTo>
                  <a:lnTo>
                    <a:pt x="935663" y="1169671"/>
                  </a:lnTo>
                  <a:lnTo>
                    <a:pt x="930898" y="1173163"/>
                  </a:lnTo>
                  <a:lnTo>
                    <a:pt x="925816" y="1176656"/>
                  </a:lnTo>
                  <a:lnTo>
                    <a:pt x="920098" y="1179196"/>
                  </a:lnTo>
                  <a:lnTo>
                    <a:pt x="914063" y="1181736"/>
                  </a:lnTo>
                  <a:lnTo>
                    <a:pt x="908027" y="1183323"/>
                  </a:lnTo>
                  <a:lnTo>
                    <a:pt x="901356" y="1184593"/>
                  </a:lnTo>
                  <a:lnTo>
                    <a:pt x="894368" y="1185546"/>
                  </a:lnTo>
                  <a:lnTo>
                    <a:pt x="887697" y="1185863"/>
                  </a:lnTo>
                  <a:lnTo>
                    <a:pt x="369286" y="1185863"/>
                  </a:lnTo>
                  <a:lnTo>
                    <a:pt x="362615" y="1185546"/>
                  </a:lnTo>
                  <a:lnTo>
                    <a:pt x="355944" y="1184593"/>
                  </a:lnTo>
                  <a:lnTo>
                    <a:pt x="349273" y="1183323"/>
                  </a:lnTo>
                  <a:lnTo>
                    <a:pt x="343238" y="1181736"/>
                  </a:lnTo>
                  <a:lnTo>
                    <a:pt x="337203" y="1179196"/>
                  </a:lnTo>
                  <a:lnTo>
                    <a:pt x="331485" y="1176656"/>
                  </a:lnTo>
                  <a:lnTo>
                    <a:pt x="326402" y="1173163"/>
                  </a:lnTo>
                  <a:lnTo>
                    <a:pt x="321637" y="1169671"/>
                  </a:lnTo>
                  <a:lnTo>
                    <a:pt x="317190" y="1165543"/>
                  </a:lnTo>
                  <a:lnTo>
                    <a:pt x="313378" y="1161098"/>
                  </a:lnTo>
                  <a:lnTo>
                    <a:pt x="309884" y="1156971"/>
                  </a:lnTo>
                  <a:lnTo>
                    <a:pt x="307025" y="1152208"/>
                  </a:lnTo>
                  <a:lnTo>
                    <a:pt x="304802" y="1147128"/>
                  </a:lnTo>
                  <a:lnTo>
                    <a:pt x="302896" y="1141413"/>
                  </a:lnTo>
                  <a:lnTo>
                    <a:pt x="301943" y="1136016"/>
                  </a:lnTo>
                  <a:lnTo>
                    <a:pt x="301625" y="1130301"/>
                  </a:lnTo>
                  <a:lnTo>
                    <a:pt x="301943" y="1124903"/>
                  </a:lnTo>
                  <a:lnTo>
                    <a:pt x="302896" y="1119188"/>
                  </a:lnTo>
                  <a:lnTo>
                    <a:pt x="304802" y="1113791"/>
                  </a:lnTo>
                  <a:lnTo>
                    <a:pt x="307025" y="1108711"/>
                  </a:lnTo>
                  <a:lnTo>
                    <a:pt x="309884" y="1103948"/>
                  </a:lnTo>
                  <a:lnTo>
                    <a:pt x="313378" y="1099186"/>
                  </a:lnTo>
                  <a:lnTo>
                    <a:pt x="317190" y="1094741"/>
                  </a:lnTo>
                  <a:lnTo>
                    <a:pt x="321637" y="1091248"/>
                  </a:lnTo>
                  <a:lnTo>
                    <a:pt x="326402" y="1087438"/>
                  </a:lnTo>
                  <a:lnTo>
                    <a:pt x="331485" y="1084263"/>
                  </a:lnTo>
                  <a:lnTo>
                    <a:pt x="337203" y="1081406"/>
                  </a:lnTo>
                  <a:lnTo>
                    <a:pt x="343238" y="1079183"/>
                  </a:lnTo>
                  <a:lnTo>
                    <a:pt x="349273" y="1077278"/>
                  </a:lnTo>
                  <a:lnTo>
                    <a:pt x="355944" y="1076008"/>
                  </a:lnTo>
                  <a:lnTo>
                    <a:pt x="362615" y="1075056"/>
                  </a:lnTo>
                  <a:lnTo>
                    <a:pt x="369286" y="1074738"/>
                  </a:lnTo>
                  <a:close/>
                  <a:moveTo>
                    <a:pt x="1261435" y="965200"/>
                  </a:moveTo>
                  <a:lnTo>
                    <a:pt x="1264624" y="965200"/>
                  </a:lnTo>
                  <a:lnTo>
                    <a:pt x="1267814" y="965200"/>
                  </a:lnTo>
                  <a:lnTo>
                    <a:pt x="1271322" y="965838"/>
                  </a:lnTo>
                  <a:lnTo>
                    <a:pt x="1275149" y="967114"/>
                  </a:lnTo>
                  <a:lnTo>
                    <a:pt x="1278977" y="968390"/>
                  </a:lnTo>
                  <a:lnTo>
                    <a:pt x="1282804" y="969984"/>
                  </a:lnTo>
                  <a:lnTo>
                    <a:pt x="1290777" y="973811"/>
                  </a:lnTo>
                  <a:lnTo>
                    <a:pt x="1298113" y="978277"/>
                  </a:lnTo>
                  <a:lnTo>
                    <a:pt x="1304491" y="982742"/>
                  </a:lnTo>
                  <a:lnTo>
                    <a:pt x="1308637" y="986250"/>
                  </a:lnTo>
                  <a:lnTo>
                    <a:pt x="1312784" y="990715"/>
                  </a:lnTo>
                  <a:lnTo>
                    <a:pt x="1317249" y="997094"/>
                  </a:lnTo>
                  <a:lnTo>
                    <a:pt x="1321395" y="1004429"/>
                  </a:lnTo>
                  <a:lnTo>
                    <a:pt x="1325222" y="1012403"/>
                  </a:lnTo>
                  <a:lnTo>
                    <a:pt x="1326817" y="1016549"/>
                  </a:lnTo>
                  <a:lnTo>
                    <a:pt x="1328092" y="1020057"/>
                  </a:lnTo>
                  <a:lnTo>
                    <a:pt x="1329368" y="1024203"/>
                  </a:lnTo>
                  <a:lnTo>
                    <a:pt x="1330006" y="1027711"/>
                  </a:lnTo>
                  <a:lnTo>
                    <a:pt x="1330325" y="1030901"/>
                  </a:lnTo>
                  <a:lnTo>
                    <a:pt x="1330006" y="1034090"/>
                  </a:lnTo>
                  <a:lnTo>
                    <a:pt x="1329368" y="1036004"/>
                  </a:lnTo>
                  <a:lnTo>
                    <a:pt x="1327774" y="1038236"/>
                  </a:lnTo>
                  <a:lnTo>
                    <a:pt x="1228904" y="1099472"/>
                  </a:lnTo>
                  <a:lnTo>
                    <a:pt x="1226990" y="1101066"/>
                  </a:lnTo>
                  <a:lnTo>
                    <a:pt x="1225396" y="1102342"/>
                  </a:lnTo>
                  <a:lnTo>
                    <a:pt x="1223163" y="1103618"/>
                  </a:lnTo>
                  <a:lnTo>
                    <a:pt x="1220930" y="1104575"/>
                  </a:lnTo>
                  <a:lnTo>
                    <a:pt x="1219017" y="1105213"/>
                  </a:lnTo>
                  <a:lnTo>
                    <a:pt x="1216784" y="1105850"/>
                  </a:lnTo>
                  <a:lnTo>
                    <a:pt x="1212000" y="1106488"/>
                  </a:lnTo>
                  <a:lnTo>
                    <a:pt x="1207854" y="1105850"/>
                  </a:lnTo>
                  <a:lnTo>
                    <a:pt x="1205622" y="1105213"/>
                  </a:lnTo>
                  <a:lnTo>
                    <a:pt x="1203389" y="1104575"/>
                  </a:lnTo>
                  <a:lnTo>
                    <a:pt x="1201475" y="1103618"/>
                  </a:lnTo>
                  <a:lnTo>
                    <a:pt x="1199243" y="1102342"/>
                  </a:lnTo>
                  <a:lnTo>
                    <a:pt x="1197329" y="1101066"/>
                  </a:lnTo>
                  <a:lnTo>
                    <a:pt x="1195735" y="1099472"/>
                  </a:lnTo>
                  <a:lnTo>
                    <a:pt x="1194140" y="1097558"/>
                  </a:lnTo>
                  <a:lnTo>
                    <a:pt x="1192864" y="1095963"/>
                  </a:lnTo>
                  <a:lnTo>
                    <a:pt x="1191588" y="1093731"/>
                  </a:lnTo>
                  <a:lnTo>
                    <a:pt x="1190632" y="1091817"/>
                  </a:lnTo>
                  <a:lnTo>
                    <a:pt x="1189356" y="1087352"/>
                  </a:lnTo>
                  <a:lnTo>
                    <a:pt x="1189037" y="1082887"/>
                  </a:lnTo>
                  <a:lnTo>
                    <a:pt x="1189356" y="1078741"/>
                  </a:lnTo>
                  <a:lnTo>
                    <a:pt x="1190632" y="1074276"/>
                  </a:lnTo>
                  <a:lnTo>
                    <a:pt x="1191588" y="1072043"/>
                  </a:lnTo>
                  <a:lnTo>
                    <a:pt x="1192864" y="1070130"/>
                  </a:lnTo>
                  <a:lnTo>
                    <a:pt x="1194140" y="1068535"/>
                  </a:lnTo>
                  <a:lnTo>
                    <a:pt x="1195735" y="1066621"/>
                  </a:lnTo>
                  <a:lnTo>
                    <a:pt x="1257289" y="967433"/>
                  </a:lnTo>
                  <a:lnTo>
                    <a:pt x="1258884" y="965838"/>
                  </a:lnTo>
                  <a:lnTo>
                    <a:pt x="1261435" y="965200"/>
                  </a:lnTo>
                  <a:close/>
                  <a:moveTo>
                    <a:pt x="346041" y="844550"/>
                  </a:moveTo>
                  <a:lnTo>
                    <a:pt x="350799" y="844550"/>
                  </a:lnTo>
                  <a:lnTo>
                    <a:pt x="658851" y="844550"/>
                  </a:lnTo>
                  <a:lnTo>
                    <a:pt x="663927" y="844550"/>
                  </a:lnTo>
                  <a:lnTo>
                    <a:pt x="669003" y="845185"/>
                  </a:lnTo>
                  <a:lnTo>
                    <a:pt x="673762" y="846773"/>
                  </a:lnTo>
                  <a:lnTo>
                    <a:pt x="678204" y="848043"/>
                  </a:lnTo>
                  <a:lnTo>
                    <a:pt x="682645" y="850265"/>
                  </a:lnTo>
                  <a:lnTo>
                    <a:pt x="686452" y="852805"/>
                  </a:lnTo>
                  <a:lnTo>
                    <a:pt x="690259" y="855345"/>
                  </a:lnTo>
                  <a:lnTo>
                    <a:pt x="693749" y="858838"/>
                  </a:lnTo>
                  <a:lnTo>
                    <a:pt x="697239" y="862330"/>
                  </a:lnTo>
                  <a:lnTo>
                    <a:pt x="699777" y="865823"/>
                  </a:lnTo>
                  <a:lnTo>
                    <a:pt x="702315" y="869950"/>
                  </a:lnTo>
                  <a:lnTo>
                    <a:pt x="704218" y="874395"/>
                  </a:lnTo>
                  <a:lnTo>
                    <a:pt x="705804" y="879158"/>
                  </a:lnTo>
                  <a:lnTo>
                    <a:pt x="707391" y="883920"/>
                  </a:lnTo>
                  <a:lnTo>
                    <a:pt x="708025" y="888683"/>
                  </a:lnTo>
                  <a:lnTo>
                    <a:pt x="708025" y="893763"/>
                  </a:lnTo>
                  <a:lnTo>
                    <a:pt x="708025" y="898843"/>
                  </a:lnTo>
                  <a:lnTo>
                    <a:pt x="707391" y="903605"/>
                  </a:lnTo>
                  <a:lnTo>
                    <a:pt x="705804" y="908368"/>
                  </a:lnTo>
                  <a:lnTo>
                    <a:pt x="704218" y="912495"/>
                  </a:lnTo>
                  <a:lnTo>
                    <a:pt x="702315" y="916940"/>
                  </a:lnTo>
                  <a:lnTo>
                    <a:pt x="699777" y="921068"/>
                  </a:lnTo>
                  <a:lnTo>
                    <a:pt x="697239" y="924878"/>
                  </a:lnTo>
                  <a:lnTo>
                    <a:pt x="693749" y="928370"/>
                  </a:lnTo>
                  <a:lnTo>
                    <a:pt x="690259" y="931545"/>
                  </a:lnTo>
                  <a:lnTo>
                    <a:pt x="686452" y="934403"/>
                  </a:lnTo>
                  <a:lnTo>
                    <a:pt x="682645" y="936943"/>
                  </a:lnTo>
                  <a:lnTo>
                    <a:pt x="678204" y="938848"/>
                  </a:lnTo>
                  <a:lnTo>
                    <a:pt x="673762" y="940753"/>
                  </a:lnTo>
                  <a:lnTo>
                    <a:pt x="669003" y="941705"/>
                  </a:lnTo>
                  <a:lnTo>
                    <a:pt x="663927" y="942658"/>
                  </a:lnTo>
                  <a:lnTo>
                    <a:pt x="658851" y="942975"/>
                  </a:lnTo>
                  <a:lnTo>
                    <a:pt x="350799" y="942975"/>
                  </a:lnTo>
                  <a:lnTo>
                    <a:pt x="346041" y="942658"/>
                  </a:lnTo>
                  <a:lnTo>
                    <a:pt x="340965" y="941705"/>
                  </a:lnTo>
                  <a:lnTo>
                    <a:pt x="336206" y="940753"/>
                  </a:lnTo>
                  <a:lnTo>
                    <a:pt x="331764" y="938848"/>
                  </a:lnTo>
                  <a:lnTo>
                    <a:pt x="327323" y="936943"/>
                  </a:lnTo>
                  <a:lnTo>
                    <a:pt x="323516" y="934403"/>
                  </a:lnTo>
                  <a:lnTo>
                    <a:pt x="319391" y="931545"/>
                  </a:lnTo>
                  <a:lnTo>
                    <a:pt x="316219" y="928370"/>
                  </a:lnTo>
                  <a:lnTo>
                    <a:pt x="312729" y="924878"/>
                  </a:lnTo>
                  <a:lnTo>
                    <a:pt x="309874" y="921068"/>
                  </a:lnTo>
                  <a:lnTo>
                    <a:pt x="307653" y="916940"/>
                  </a:lnTo>
                  <a:lnTo>
                    <a:pt x="305432" y="912495"/>
                  </a:lnTo>
                  <a:lnTo>
                    <a:pt x="303846" y="908368"/>
                  </a:lnTo>
                  <a:lnTo>
                    <a:pt x="302577" y="903605"/>
                  </a:lnTo>
                  <a:lnTo>
                    <a:pt x="301943" y="898843"/>
                  </a:lnTo>
                  <a:lnTo>
                    <a:pt x="301625" y="893763"/>
                  </a:lnTo>
                  <a:lnTo>
                    <a:pt x="301943" y="888683"/>
                  </a:lnTo>
                  <a:lnTo>
                    <a:pt x="302577" y="883920"/>
                  </a:lnTo>
                  <a:lnTo>
                    <a:pt x="303846" y="879158"/>
                  </a:lnTo>
                  <a:lnTo>
                    <a:pt x="305432" y="874395"/>
                  </a:lnTo>
                  <a:lnTo>
                    <a:pt x="307336" y="869950"/>
                  </a:lnTo>
                  <a:lnTo>
                    <a:pt x="309874" y="865823"/>
                  </a:lnTo>
                  <a:lnTo>
                    <a:pt x="312729" y="862330"/>
                  </a:lnTo>
                  <a:lnTo>
                    <a:pt x="316219" y="858838"/>
                  </a:lnTo>
                  <a:lnTo>
                    <a:pt x="319391" y="855345"/>
                  </a:lnTo>
                  <a:lnTo>
                    <a:pt x="323516" y="852805"/>
                  </a:lnTo>
                  <a:lnTo>
                    <a:pt x="327323" y="850265"/>
                  </a:lnTo>
                  <a:lnTo>
                    <a:pt x="331764" y="848043"/>
                  </a:lnTo>
                  <a:lnTo>
                    <a:pt x="336206" y="846773"/>
                  </a:lnTo>
                  <a:lnTo>
                    <a:pt x="340965" y="845185"/>
                  </a:lnTo>
                  <a:lnTo>
                    <a:pt x="346041" y="844550"/>
                  </a:lnTo>
                  <a:close/>
                  <a:moveTo>
                    <a:pt x="344144" y="590550"/>
                  </a:moveTo>
                  <a:lnTo>
                    <a:pt x="960782" y="590550"/>
                  </a:lnTo>
                  <a:lnTo>
                    <a:pt x="966812" y="591185"/>
                  </a:lnTo>
                  <a:lnTo>
                    <a:pt x="973159" y="592138"/>
                  </a:lnTo>
                  <a:lnTo>
                    <a:pt x="978871" y="593725"/>
                  </a:lnTo>
                  <a:lnTo>
                    <a:pt x="984584" y="595630"/>
                  </a:lnTo>
                  <a:lnTo>
                    <a:pt x="990296" y="598488"/>
                  </a:lnTo>
                  <a:lnTo>
                    <a:pt x="995374" y="601345"/>
                  </a:lnTo>
                  <a:lnTo>
                    <a:pt x="1000135" y="604838"/>
                  </a:lnTo>
                  <a:lnTo>
                    <a:pt x="1004260" y="608965"/>
                  </a:lnTo>
                  <a:lnTo>
                    <a:pt x="1008386" y="613410"/>
                  </a:lnTo>
                  <a:lnTo>
                    <a:pt x="1011560" y="617855"/>
                  </a:lnTo>
                  <a:lnTo>
                    <a:pt x="1015051" y="623253"/>
                  </a:lnTo>
                  <a:lnTo>
                    <a:pt x="1017590" y="628650"/>
                  </a:lnTo>
                  <a:lnTo>
                    <a:pt x="1019811" y="634048"/>
                  </a:lnTo>
                  <a:lnTo>
                    <a:pt x="1021081" y="639763"/>
                  </a:lnTo>
                  <a:lnTo>
                    <a:pt x="1021715" y="646113"/>
                  </a:lnTo>
                  <a:lnTo>
                    <a:pt x="1022350" y="652145"/>
                  </a:lnTo>
                  <a:lnTo>
                    <a:pt x="1021715" y="658813"/>
                  </a:lnTo>
                  <a:lnTo>
                    <a:pt x="1021081" y="664528"/>
                  </a:lnTo>
                  <a:lnTo>
                    <a:pt x="1019811" y="670878"/>
                  </a:lnTo>
                  <a:lnTo>
                    <a:pt x="1017590" y="676275"/>
                  </a:lnTo>
                  <a:lnTo>
                    <a:pt x="1015051" y="681673"/>
                  </a:lnTo>
                  <a:lnTo>
                    <a:pt x="1011560" y="686753"/>
                  </a:lnTo>
                  <a:lnTo>
                    <a:pt x="1008386" y="691515"/>
                  </a:lnTo>
                  <a:lnTo>
                    <a:pt x="1004260" y="695960"/>
                  </a:lnTo>
                  <a:lnTo>
                    <a:pt x="1000135" y="700088"/>
                  </a:lnTo>
                  <a:lnTo>
                    <a:pt x="995374" y="703580"/>
                  </a:lnTo>
                  <a:lnTo>
                    <a:pt x="990296" y="706438"/>
                  </a:lnTo>
                  <a:lnTo>
                    <a:pt x="984584" y="708978"/>
                  </a:lnTo>
                  <a:lnTo>
                    <a:pt x="978871" y="711200"/>
                  </a:lnTo>
                  <a:lnTo>
                    <a:pt x="973159" y="712788"/>
                  </a:lnTo>
                  <a:lnTo>
                    <a:pt x="966812" y="713740"/>
                  </a:lnTo>
                  <a:lnTo>
                    <a:pt x="960782" y="714375"/>
                  </a:lnTo>
                  <a:lnTo>
                    <a:pt x="344144" y="714375"/>
                  </a:lnTo>
                  <a:lnTo>
                    <a:pt x="338114" y="713740"/>
                  </a:lnTo>
                  <a:lnTo>
                    <a:pt x="331767" y="712788"/>
                  </a:lnTo>
                  <a:lnTo>
                    <a:pt x="326054" y="711200"/>
                  </a:lnTo>
                  <a:lnTo>
                    <a:pt x="320342" y="708978"/>
                  </a:lnTo>
                  <a:lnTo>
                    <a:pt x="314946" y="706438"/>
                  </a:lnTo>
                  <a:lnTo>
                    <a:pt x="309869" y="703580"/>
                  </a:lnTo>
                  <a:lnTo>
                    <a:pt x="305108" y="700088"/>
                  </a:lnTo>
                  <a:lnTo>
                    <a:pt x="300982" y="695960"/>
                  </a:lnTo>
                  <a:lnTo>
                    <a:pt x="296857" y="691515"/>
                  </a:lnTo>
                  <a:lnTo>
                    <a:pt x="293366" y="686753"/>
                  </a:lnTo>
                  <a:lnTo>
                    <a:pt x="290192" y="681673"/>
                  </a:lnTo>
                  <a:lnTo>
                    <a:pt x="287653" y="676275"/>
                  </a:lnTo>
                  <a:lnTo>
                    <a:pt x="285432" y="670878"/>
                  </a:lnTo>
                  <a:lnTo>
                    <a:pt x="284162" y="664528"/>
                  </a:lnTo>
                  <a:lnTo>
                    <a:pt x="282893" y="658813"/>
                  </a:lnTo>
                  <a:lnTo>
                    <a:pt x="282575" y="652145"/>
                  </a:lnTo>
                  <a:lnTo>
                    <a:pt x="282893" y="646113"/>
                  </a:lnTo>
                  <a:lnTo>
                    <a:pt x="284162" y="639763"/>
                  </a:lnTo>
                  <a:lnTo>
                    <a:pt x="285432" y="634048"/>
                  </a:lnTo>
                  <a:lnTo>
                    <a:pt x="287653" y="628650"/>
                  </a:lnTo>
                  <a:lnTo>
                    <a:pt x="290192" y="623253"/>
                  </a:lnTo>
                  <a:lnTo>
                    <a:pt x="293366" y="617855"/>
                  </a:lnTo>
                  <a:lnTo>
                    <a:pt x="296857" y="613410"/>
                  </a:lnTo>
                  <a:lnTo>
                    <a:pt x="300982" y="608965"/>
                  </a:lnTo>
                  <a:lnTo>
                    <a:pt x="305108" y="604838"/>
                  </a:lnTo>
                  <a:lnTo>
                    <a:pt x="309869" y="601345"/>
                  </a:lnTo>
                  <a:lnTo>
                    <a:pt x="314946" y="598488"/>
                  </a:lnTo>
                  <a:lnTo>
                    <a:pt x="320342" y="595630"/>
                  </a:lnTo>
                  <a:lnTo>
                    <a:pt x="326054" y="593725"/>
                  </a:lnTo>
                  <a:lnTo>
                    <a:pt x="331767" y="592138"/>
                  </a:lnTo>
                  <a:lnTo>
                    <a:pt x="338114" y="591185"/>
                  </a:lnTo>
                  <a:lnTo>
                    <a:pt x="344144" y="590550"/>
                  </a:lnTo>
                  <a:close/>
                  <a:moveTo>
                    <a:pt x="1750865" y="411163"/>
                  </a:moveTo>
                  <a:lnTo>
                    <a:pt x="1754043" y="411481"/>
                  </a:lnTo>
                  <a:lnTo>
                    <a:pt x="1757540" y="411798"/>
                  </a:lnTo>
                  <a:lnTo>
                    <a:pt x="1760718" y="413068"/>
                  </a:lnTo>
                  <a:lnTo>
                    <a:pt x="1764214" y="414021"/>
                  </a:lnTo>
                  <a:lnTo>
                    <a:pt x="1767710" y="414973"/>
                  </a:lnTo>
                  <a:lnTo>
                    <a:pt x="1770889" y="416878"/>
                  </a:lnTo>
                  <a:lnTo>
                    <a:pt x="1777563" y="421006"/>
                  </a:lnTo>
                  <a:lnTo>
                    <a:pt x="1784555" y="425768"/>
                  </a:lnTo>
                  <a:lnTo>
                    <a:pt x="1790912" y="431166"/>
                  </a:lnTo>
                  <a:lnTo>
                    <a:pt x="1797904" y="437198"/>
                  </a:lnTo>
                  <a:lnTo>
                    <a:pt x="1812207" y="451486"/>
                  </a:lnTo>
                  <a:lnTo>
                    <a:pt x="1827145" y="466408"/>
                  </a:lnTo>
                  <a:lnTo>
                    <a:pt x="1836680" y="476251"/>
                  </a:lnTo>
                  <a:lnTo>
                    <a:pt x="1851935" y="491173"/>
                  </a:lnTo>
                  <a:lnTo>
                    <a:pt x="1865920" y="505461"/>
                  </a:lnTo>
                  <a:lnTo>
                    <a:pt x="1872277" y="512446"/>
                  </a:lnTo>
                  <a:lnTo>
                    <a:pt x="1877680" y="519431"/>
                  </a:lnTo>
                  <a:lnTo>
                    <a:pt x="1882447" y="525781"/>
                  </a:lnTo>
                  <a:lnTo>
                    <a:pt x="1886579" y="532766"/>
                  </a:lnTo>
                  <a:lnTo>
                    <a:pt x="1888486" y="536258"/>
                  </a:lnTo>
                  <a:lnTo>
                    <a:pt x="1889439" y="539433"/>
                  </a:lnTo>
                  <a:lnTo>
                    <a:pt x="1891029" y="542608"/>
                  </a:lnTo>
                  <a:lnTo>
                    <a:pt x="1891664" y="546101"/>
                  </a:lnTo>
                  <a:lnTo>
                    <a:pt x="1891982" y="549593"/>
                  </a:lnTo>
                  <a:lnTo>
                    <a:pt x="1892300" y="552768"/>
                  </a:lnTo>
                  <a:lnTo>
                    <a:pt x="1892300" y="556261"/>
                  </a:lnTo>
                  <a:lnTo>
                    <a:pt x="1891664" y="559753"/>
                  </a:lnTo>
                  <a:lnTo>
                    <a:pt x="1891029" y="562928"/>
                  </a:lnTo>
                  <a:lnTo>
                    <a:pt x="1889757" y="566738"/>
                  </a:lnTo>
                  <a:lnTo>
                    <a:pt x="1888486" y="570231"/>
                  </a:lnTo>
                  <a:lnTo>
                    <a:pt x="1886261" y="574041"/>
                  </a:lnTo>
                  <a:lnTo>
                    <a:pt x="1884036" y="577533"/>
                  </a:lnTo>
                  <a:lnTo>
                    <a:pt x="1881176" y="581343"/>
                  </a:lnTo>
                  <a:lnTo>
                    <a:pt x="1877680" y="585153"/>
                  </a:lnTo>
                  <a:lnTo>
                    <a:pt x="1874184" y="588963"/>
                  </a:lnTo>
                  <a:lnTo>
                    <a:pt x="1476895" y="985838"/>
                  </a:lnTo>
                  <a:lnTo>
                    <a:pt x="1472763" y="989966"/>
                  </a:lnTo>
                  <a:lnTo>
                    <a:pt x="1468313" y="993458"/>
                  </a:lnTo>
                  <a:lnTo>
                    <a:pt x="1464182" y="996633"/>
                  </a:lnTo>
                  <a:lnTo>
                    <a:pt x="1459732" y="999808"/>
                  </a:lnTo>
                  <a:lnTo>
                    <a:pt x="1455282" y="1002348"/>
                  </a:lnTo>
                  <a:lnTo>
                    <a:pt x="1450515" y="1004888"/>
                  </a:lnTo>
                  <a:lnTo>
                    <a:pt x="1446065" y="1007111"/>
                  </a:lnTo>
                  <a:lnTo>
                    <a:pt x="1440980" y="1009016"/>
                  </a:lnTo>
                  <a:lnTo>
                    <a:pt x="1436212" y="1010921"/>
                  </a:lnTo>
                  <a:lnTo>
                    <a:pt x="1431445" y="1012826"/>
                  </a:lnTo>
                  <a:lnTo>
                    <a:pt x="1426360" y="1013778"/>
                  </a:lnTo>
                  <a:lnTo>
                    <a:pt x="1421274" y="1015366"/>
                  </a:lnTo>
                  <a:lnTo>
                    <a:pt x="1416507" y="1016001"/>
                  </a:lnTo>
                  <a:lnTo>
                    <a:pt x="1411422" y="1016953"/>
                  </a:lnTo>
                  <a:lnTo>
                    <a:pt x="1406336" y="1017271"/>
                  </a:lnTo>
                  <a:lnTo>
                    <a:pt x="1401569" y="1017588"/>
                  </a:lnTo>
                  <a:lnTo>
                    <a:pt x="1396484" y="1017588"/>
                  </a:lnTo>
                  <a:lnTo>
                    <a:pt x="1391716" y="1017271"/>
                  </a:lnTo>
                  <a:lnTo>
                    <a:pt x="1386949" y="1016953"/>
                  </a:lnTo>
                  <a:lnTo>
                    <a:pt x="1382499" y="1015683"/>
                  </a:lnTo>
                  <a:lnTo>
                    <a:pt x="1377731" y="1015048"/>
                  </a:lnTo>
                  <a:lnTo>
                    <a:pt x="1373282" y="1013461"/>
                  </a:lnTo>
                  <a:lnTo>
                    <a:pt x="1368832" y="1012191"/>
                  </a:lnTo>
                  <a:lnTo>
                    <a:pt x="1364700" y="1010286"/>
                  </a:lnTo>
                  <a:lnTo>
                    <a:pt x="1360886" y="1008063"/>
                  </a:lnTo>
                  <a:lnTo>
                    <a:pt x="1357072" y="1005523"/>
                  </a:lnTo>
                  <a:lnTo>
                    <a:pt x="1353576" y="1002983"/>
                  </a:lnTo>
                  <a:lnTo>
                    <a:pt x="1350080" y="1000126"/>
                  </a:lnTo>
                  <a:lnTo>
                    <a:pt x="1347220" y="996633"/>
                  </a:lnTo>
                  <a:lnTo>
                    <a:pt x="1344359" y="993458"/>
                  </a:lnTo>
                  <a:lnTo>
                    <a:pt x="1341817" y="989331"/>
                  </a:lnTo>
                  <a:lnTo>
                    <a:pt x="1339274" y="985521"/>
                  </a:lnTo>
                  <a:lnTo>
                    <a:pt x="1337367" y="981076"/>
                  </a:lnTo>
                  <a:lnTo>
                    <a:pt x="1335778" y="976313"/>
                  </a:lnTo>
                  <a:lnTo>
                    <a:pt x="1326561" y="967106"/>
                  </a:lnTo>
                  <a:lnTo>
                    <a:pt x="1322111" y="965518"/>
                  </a:lnTo>
                  <a:lnTo>
                    <a:pt x="1317979" y="963296"/>
                  </a:lnTo>
                  <a:lnTo>
                    <a:pt x="1314165" y="961073"/>
                  </a:lnTo>
                  <a:lnTo>
                    <a:pt x="1310351" y="958851"/>
                  </a:lnTo>
                  <a:lnTo>
                    <a:pt x="1307173" y="956311"/>
                  </a:lnTo>
                  <a:lnTo>
                    <a:pt x="1303995" y="953453"/>
                  </a:lnTo>
                  <a:lnTo>
                    <a:pt x="1301134" y="950913"/>
                  </a:lnTo>
                  <a:lnTo>
                    <a:pt x="1298274" y="948056"/>
                  </a:lnTo>
                  <a:lnTo>
                    <a:pt x="1295731" y="944563"/>
                  </a:lnTo>
                  <a:lnTo>
                    <a:pt x="1293824" y="941706"/>
                  </a:lnTo>
                  <a:lnTo>
                    <a:pt x="1291599" y="938531"/>
                  </a:lnTo>
                  <a:lnTo>
                    <a:pt x="1289692" y="935038"/>
                  </a:lnTo>
                  <a:lnTo>
                    <a:pt x="1288103" y="931546"/>
                  </a:lnTo>
                  <a:lnTo>
                    <a:pt x="1286832" y="928371"/>
                  </a:lnTo>
                  <a:lnTo>
                    <a:pt x="1284607" y="921068"/>
                  </a:lnTo>
                  <a:lnTo>
                    <a:pt x="1283336" y="913448"/>
                  </a:lnTo>
                  <a:lnTo>
                    <a:pt x="1282700" y="905511"/>
                  </a:lnTo>
                  <a:lnTo>
                    <a:pt x="1283018" y="897573"/>
                  </a:lnTo>
                  <a:lnTo>
                    <a:pt x="1283971" y="889953"/>
                  </a:lnTo>
                  <a:lnTo>
                    <a:pt x="1285560" y="882016"/>
                  </a:lnTo>
                  <a:lnTo>
                    <a:pt x="1287785" y="874078"/>
                  </a:lnTo>
                  <a:lnTo>
                    <a:pt x="1290646" y="866141"/>
                  </a:lnTo>
                  <a:lnTo>
                    <a:pt x="1294142" y="858521"/>
                  </a:lnTo>
                  <a:lnTo>
                    <a:pt x="1298909" y="849948"/>
                  </a:lnTo>
                  <a:lnTo>
                    <a:pt x="1304313" y="841376"/>
                  </a:lnTo>
                  <a:lnTo>
                    <a:pt x="1310351" y="833756"/>
                  </a:lnTo>
                  <a:lnTo>
                    <a:pt x="1317026" y="826136"/>
                  </a:lnTo>
                  <a:lnTo>
                    <a:pt x="1714315" y="429261"/>
                  </a:lnTo>
                  <a:lnTo>
                    <a:pt x="1718446" y="425768"/>
                  </a:lnTo>
                  <a:lnTo>
                    <a:pt x="1721943" y="422276"/>
                  </a:lnTo>
                  <a:lnTo>
                    <a:pt x="1726074" y="419736"/>
                  </a:lnTo>
                  <a:lnTo>
                    <a:pt x="1729571" y="417196"/>
                  </a:lnTo>
                  <a:lnTo>
                    <a:pt x="1733384" y="415608"/>
                  </a:lnTo>
                  <a:lnTo>
                    <a:pt x="1736881" y="414021"/>
                  </a:lnTo>
                  <a:lnTo>
                    <a:pt x="1740377" y="412433"/>
                  </a:lnTo>
                  <a:lnTo>
                    <a:pt x="1743873" y="411798"/>
                  </a:lnTo>
                  <a:lnTo>
                    <a:pt x="1747051" y="411481"/>
                  </a:lnTo>
                  <a:lnTo>
                    <a:pt x="1750865" y="411163"/>
                  </a:lnTo>
                  <a:close/>
                  <a:moveTo>
                    <a:pt x="198373" y="319088"/>
                  </a:moveTo>
                  <a:lnTo>
                    <a:pt x="1557783" y="319088"/>
                  </a:lnTo>
                  <a:lnTo>
                    <a:pt x="1453042" y="423822"/>
                  </a:lnTo>
                  <a:lnTo>
                    <a:pt x="315492" y="423822"/>
                  </a:lnTo>
                  <a:lnTo>
                    <a:pt x="305336" y="424140"/>
                  </a:lnTo>
                  <a:lnTo>
                    <a:pt x="295179" y="424774"/>
                  </a:lnTo>
                  <a:lnTo>
                    <a:pt x="285340" y="426361"/>
                  </a:lnTo>
                  <a:lnTo>
                    <a:pt x="275500" y="427631"/>
                  </a:lnTo>
                  <a:lnTo>
                    <a:pt x="265979" y="429852"/>
                  </a:lnTo>
                  <a:lnTo>
                    <a:pt x="256457" y="433026"/>
                  </a:lnTo>
                  <a:lnTo>
                    <a:pt x="247570" y="435882"/>
                  </a:lnTo>
                  <a:lnTo>
                    <a:pt x="238365" y="439374"/>
                  </a:lnTo>
                  <a:lnTo>
                    <a:pt x="229478" y="443499"/>
                  </a:lnTo>
                  <a:lnTo>
                    <a:pt x="221226" y="447943"/>
                  </a:lnTo>
                  <a:lnTo>
                    <a:pt x="212973" y="452703"/>
                  </a:lnTo>
                  <a:lnTo>
                    <a:pt x="204721" y="457781"/>
                  </a:lnTo>
                  <a:lnTo>
                    <a:pt x="196786" y="463494"/>
                  </a:lnTo>
                  <a:lnTo>
                    <a:pt x="189486" y="469207"/>
                  </a:lnTo>
                  <a:lnTo>
                    <a:pt x="182186" y="475554"/>
                  </a:lnTo>
                  <a:lnTo>
                    <a:pt x="175203" y="481902"/>
                  </a:lnTo>
                  <a:lnTo>
                    <a:pt x="168855" y="488884"/>
                  </a:lnTo>
                  <a:lnTo>
                    <a:pt x="162507" y="496184"/>
                  </a:lnTo>
                  <a:lnTo>
                    <a:pt x="156794" y="503483"/>
                  </a:lnTo>
                  <a:lnTo>
                    <a:pt x="151398" y="511100"/>
                  </a:lnTo>
                  <a:lnTo>
                    <a:pt x="145685" y="519670"/>
                  </a:lnTo>
                  <a:lnTo>
                    <a:pt x="140924" y="527604"/>
                  </a:lnTo>
                  <a:lnTo>
                    <a:pt x="136798" y="536490"/>
                  </a:lnTo>
                  <a:lnTo>
                    <a:pt x="132672" y="545060"/>
                  </a:lnTo>
                  <a:lnTo>
                    <a:pt x="129498" y="554263"/>
                  </a:lnTo>
                  <a:lnTo>
                    <a:pt x="126007" y="563150"/>
                  </a:lnTo>
                  <a:lnTo>
                    <a:pt x="123468" y="572671"/>
                  </a:lnTo>
                  <a:lnTo>
                    <a:pt x="121246" y="582193"/>
                  </a:lnTo>
                  <a:lnTo>
                    <a:pt x="119659" y="592031"/>
                  </a:lnTo>
                  <a:lnTo>
                    <a:pt x="118072" y="601870"/>
                  </a:lnTo>
                  <a:lnTo>
                    <a:pt x="117437" y="612026"/>
                  </a:lnTo>
                  <a:lnTo>
                    <a:pt x="117437" y="622182"/>
                  </a:lnTo>
                  <a:lnTo>
                    <a:pt x="117437" y="1633658"/>
                  </a:lnTo>
                  <a:lnTo>
                    <a:pt x="117437" y="1643814"/>
                  </a:lnTo>
                  <a:lnTo>
                    <a:pt x="118072" y="1653970"/>
                  </a:lnTo>
                  <a:lnTo>
                    <a:pt x="119659" y="1663808"/>
                  </a:lnTo>
                  <a:lnTo>
                    <a:pt x="121246" y="1673647"/>
                  </a:lnTo>
                  <a:lnTo>
                    <a:pt x="123468" y="1683168"/>
                  </a:lnTo>
                  <a:lnTo>
                    <a:pt x="126007" y="1692689"/>
                  </a:lnTo>
                  <a:lnTo>
                    <a:pt x="129498" y="1701576"/>
                  </a:lnTo>
                  <a:lnTo>
                    <a:pt x="132672" y="1710780"/>
                  </a:lnTo>
                  <a:lnTo>
                    <a:pt x="136798" y="1719666"/>
                  </a:lnTo>
                  <a:lnTo>
                    <a:pt x="140924" y="1728235"/>
                  </a:lnTo>
                  <a:lnTo>
                    <a:pt x="145685" y="1736170"/>
                  </a:lnTo>
                  <a:lnTo>
                    <a:pt x="151398" y="1744739"/>
                  </a:lnTo>
                  <a:lnTo>
                    <a:pt x="156794" y="1752356"/>
                  </a:lnTo>
                  <a:lnTo>
                    <a:pt x="162507" y="1759656"/>
                  </a:lnTo>
                  <a:lnTo>
                    <a:pt x="168855" y="1766955"/>
                  </a:lnTo>
                  <a:lnTo>
                    <a:pt x="175203" y="1773938"/>
                  </a:lnTo>
                  <a:lnTo>
                    <a:pt x="182186" y="1780285"/>
                  </a:lnTo>
                  <a:lnTo>
                    <a:pt x="189486" y="1786633"/>
                  </a:lnTo>
                  <a:lnTo>
                    <a:pt x="196786" y="1792345"/>
                  </a:lnTo>
                  <a:lnTo>
                    <a:pt x="204721" y="1798375"/>
                  </a:lnTo>
                  <a:lnTo>
                    <a:pt x="212973" y="1803453"/>
                  </a:lnTo>
                  <a:lnTo>
                    <a:pt x="221226" y="1808214"/>
                  </a:lnTo>
                  <a:lnTo>
                    <a:pt x="229478" y="1812340"/>
                  </a:lnTo>
                  <a:lnTo>
                    <a:pt x="238365" y="1816466"/>
                  </a:lnTo>
                  <a:lnTo>
                    <a:pt x="247570" y="1819640"/>
                  </a:lnTo>
                  <a:lnTo>
                    <a:pt x="256457" y="1823131"/>
                  </a:lnTo>
                  <a:lnTo>
                    <a:pt x="265979" y="1825670"/>
                  </a:lnTo>
                  <a:lnTo>
                    <a:pt x="275500" y="1827891"/>
                  </a:lnTo>
                  <a:lnTo>
                    <a:pt x="285340" y="1829478"/>
                  </a:lnTo>
                  <a:lnTo>
                    <a:pt x="295179" y="1831065"/>
                  </a:lnTo>
                  <a:lnTo>
                    <a:pt x="305336" y="1831700"/>
                  </a:lnTo>
                  <a:lnTo>
                    <a:pt x="315492" y="1831700"/>
                  </a:lnTo>
                  <a:lnTo>
                    <a:pt x="1632371" y="1831700"/>
                  </a:lnTo>
                  <a:lnTo>
                    <a:pt x="1642527" y="1831700"/>
                  </a:lnTo>
                  <a:lnTo>
                    <a:pt x="1652367" y="1831065"/>
                  </a:lnTo>
                  <a:lnTo>
                    <a:pt x="1662523" y="1829478"/>
                  </a:lnTo>
                  <a:lnTo>
                    <a:pt x="1672045" y="1827891"/>
                  </a:lnTo>
                  <a:lnTo>
                    <a:pt x="1681885" y="1825670"/>
                  </a:lnTo>
                  <a:lnTo>
                    <a:pt x="1691089" y="1823131"/>
                  </a:lnTo>
                  <a:lnTo>
                    <a:pt x="1700611" y="1819640"/>
                  </a:lnTo>
                  <a:lnTo>
                    <a:pt x="1709181" y="1816466"/>
                  </a:lnTo>
                  <a:lnTo>
                    <a:pt x="1718385" y="1812340"/>
                  </a:lnTo>
                  <a:lnTo>
                    <a:pt x="1726637" y="1808214"/>
                  </a:lnTo>
                  <a:lnTo>
                    <a:pt x="1735207" y="1803453"/>
                  </a:lnTo>
                  <a:lnTo>
                    <a:pt x="1743142" y="1798375"/>
                  </a:lnTo>
                  <a:lnTo>
                    <a:pt x="1750760" y="1792345"/>
                  </a:lnTo>
                  <a:lnTo>
                    <a:pt x="1758377" y="1786633"/>
                  </a:lnTo>
                  <a:lnTo>
                    <a:pt x="1765677" y="1780285"/>
                  </a:lnTo>
                  <a:lnTo>
                    <a:pt x="1772660" y="1773938"/>
                  </a:lnTo>
                  <a:lnTo>
                    <a:pt x="1779325" y="1766955"/>
                  </a:lnTo>
                  <a:lnTo>
                    <a:pt x="1785356" y="1759973"/>
                  </a:lnTo>
                  <a:lnTo>
                    <a:pt x="1791069" y="1752356"/>
                  </a:lnTo>
                  <a:lnTo>
                    <a:pt x="1796782" y="1744739"/>
                  </a:lnTo>
                  <a:lnTo>
                    <a:pt x="1801861" y="1736805"/>
                  </a:lnTo>
                  <a:lnTo>
                    <a:pt x="1806621" y="1728235"/>
                  </a:lnTo>
                  <a:lnTo>
                    <a:pt x="1810748" y="1719666"/>
                  </a:lnTo>
                  <a:lnTo>
                    <a:pt x="1814874" y="1710780"/>
                  </a:lnTo>
                  <a:lnTo>
                    <a:pt x="1818683" y="1702211"/>
                  </a:lnTo>
                  <a:lnTo>
                    <a:pt x="1821857" y="1692689"/>
                  </a:lnTo>
                  <a:lnTo>
                    <a:pt x="1824396" y="1683168"/>
                  </a:lnTo>
                  <a:lnTo>
                    <a:pt x="1826617" y="1673647"/>
                  </a:lnTo>
                  <a:lnTo>
                    <a:pt x="1828522" y="1663808"/>
                  </a:lnTo>
                  <a:lnTo>
                    <a:pt x="1829474" y="1653970"/>
                  </a:lnTo>
                  <a:lnTo>
                    <a:pt x="1830109" y="1643814"/>
                  </a:lnTo>
                  <a:lnTo>
                    <a:pt x="1830426" y="1633658"/>
                  </a:lnTo>
                  <a:lnTo>
                    <a:pt x="1830426" y="1113162"/>
                  </a:lnTo>
                  <a:lnTo>
                    <a:pt x="1830426" y="773570"/>
                  </a:lnTo>
                  <a:lnTo>
                    <a:pt x="1947863" y="656458"/>
                  </a:lnTo>
                  <a:lnTo>
                    <a:pt x="1947863" y="1738391"/>
                  </a:lnTo>
                  <a:lnTo>
                    <a:pt x="1947546" y="1748865"/>
                  </a:lnTo>
                  <a:lnTo>
                    <a:pt x="1946911" y="1758704"/>
                  </a:lnTo>
                  <a:lnTo>
                    <a:pt x="1945324" y="1768860"/>
                  </a:lnTo>
                  <a:lnTo>
                    <a:pt x="1943419" y="1778063"/>
                  </a:lnTo>
                  <a:lnTo>
                    <a:pt x="1941198" y="1787902"/>
                  </a:lnTo>
                  <a:lnTo>
                    <a:pt x="1938659" y="1797423"/>
                  </a:lnTo>
                  <a:lnTo>
                    <a:pt x="1935802" y="1806627"/>
                  </a:lnTo>
                  <a:lnTo>
                    <a:pt x="1932311" y="1815831"/>
                  </a:lnTo>
                  <a:lnTo>
                    <a:pt x="1928184" y="1824400"/>
                  </a:lnTo>
                  <a:lnTo>
                    <a:pt x="1923741" y="1832969"/>
                  </a:lnTo>
                  <a:lnTo>
                    <a:pt x="1918980" y="1841221"/>
                  </a:lnTo>
                  <a:lnTo>
                    <a:pt x="1913902" y="1849156"/>
                  </a:lnTo>
                  <a:lnTo>
                    <a:pt x="1908188" y="1856773"/>
                  </a:lnTo>
                  <a:lnTo>
                    <a:pt x="1902475" y="1864707"/>
                  </a:lnTo>
                  <a:lnTo>
                    <a:pt x="1896127" y="1871689"/>
                  </a:lnTo>
                  <a:lnTo>
                    <a:pt x="1889462" y="1878671"/>
                  </a:lnTo>
                  <a:lnTo>
                    <a:pt x="1882797" y="1885336"/>
                  </a:lnTo>
                  <a:lnTo>
                    <a:pt x="1875497" y="1891366"/>
                  </a:lnTo>
                  <a:lnTo>
                    <a:pt x="1868197" y="1897397"/>
                  </a:lnTo>
                  <a:lnTo>
                    <a:pt x="1860579" y="1902792"/>
                  </a:lnTo>
                  <a:lnTo>
                    <a:pt x="1852327" y="1907870"/>
                  </a:lnTo>
                  <a:lnTo>
                    <a:pt x="1844074" y="1912631"/>
                  </a:lnTo>
                  <a:lnTo>
                    <a:pt x="1835187" y="1917074"/>
                  </a:lnTo>
                  <a:lnTo>
                    <a:pt x="1826617" y="1920882"/>
                  </a:lnTo>
                  <a:lnTo>
                    <a:pt x="1817413" y="1924691"/>
                  </a:lnTo>
                  <a:lnTo>
                    <a:pt x="1808209" y="1927865"/>
                  </a:lnTo>
                  <a:lnTo>
                    <a:pt x="1799004" y="1930404"/>
                  </a:lnTo>
                  <a:lnTo>
                    <a:pt x="1789482" y="1932625"/>
                  </a:lnTo>
                  <a:lnTo>
                    <a:pt x="1779643" y="1934530"/>
                  </a:lnTo>
                  <a:lnTo>
                    <a:pt x="1769803" y="1935482"/>
                  </a:lnTo>
                  <a:lnTo>
                    <a:pt x="1759647" y="1936434"/>
                  </a:lnTo>
                  <a:lnTo>
                    <a:pt x="1749173" y="1936751"/>
                  </a:lnTo>
                  <a:lnTo>
                    <a:pt x="198373" y="1936751"/>
                  </a:lnTo>
                  <a:lnTo>
                    <a:pt x="188216" y="1936434"/>
                  </a:lnTo>
                  <a:lnTo>
                    <a:pt x="178377" y="1935482"/>
                  </a:lnTo>
                  <a:lnTo>
                    <a:pt x="168538" y="1934530"/>
                  </a:lnTo>
                  <a:lnTo>
                    <a:pt x="158699" y="1932625"/>
                  </a:lnTo>
                  <a:lnTo>
                    <a:pt x="148859" y="1930404"/>
                  </a:lnTo>
                  <a:lnTo>
                    <a:pt x="139655" y="1927865"/>
                  </a:lnTo>
                  <a:lnTo>
                    <a:pt x="130133" y="1924691"/>
                  </a:lnTo>
                  <a:lnTo>
                    <a:pt x="121246" y="1920882"/>
                  </a:lnTo>
                  <a:lnTo>
                    <a:pt x="112359" y="1917074"/>
                  </a:lnTo>
                  <a:lnTo>
                    <a:pt x="103789" y="1912631"/>
                  </a:lnTo>
                  <a:lnTo>
                    <a:pt x="95537" y="1907870"/>
                  </a:lnTo>
                  <a:lnTo>
                    <a:pt x="87602" y="1902792"/>
                  </a:lnTo>
                  <a:lnTo>
                    <a:pt x="79984" y="1897397"/>
                  </a:lnTo>
                  <a:lnTo>
                    <a:pt x="72049" y="1891366"/>
                  </a:lnTo>
                  <a:lnTo>
                    <a:pt x="65067" y="1885336"/>
                  </a:lnTo>
                  <a:lnTo>
                    <a:pt x="58084" y="1878671"/>
                  </a:lnTo>
                  <a:lnTo>
                    <a:pt x="51418" y="1871689"/>
                  </a:lnTo>
                  <a:lnTo>
                    <a:pt x="45388" y="1864707"/>
                  </a:lnTo>
                  <a:lnTo>
                    <a:pt x="39357" y="1856773"/>
                  </a:lnTo>
                  <a:lnTo>
                    <a:pt x="33962" y="1849156"/>
                  </a:lnTo>
                  <a:lnTo>
                    <a:pt x="28883" y="1841221"/>
                  </a:lnTo>
                  <a:lnTo>
                    <a:pt x="24122" y="1832969"/>
                  </a:lnTo>
                  <a:lnTo>
                    <a:pt x="19679" y="1824400"/>
                  </a:lnTo>
                  <a:lnTo>
                    <a:pt x="15870" y="1815831"/>
                  </a:lnTo>
                  <a:lnTo>
                    <a:pt x="12061" y="1806627"/>
                  </a:lnTo>
                  <a:lnTo>
                    <a:pt x="8887" y="1797423"/>
                  </a:lnTo>
                  <a:lnTo>
                    <a:pt x="6348" y="1787902"/>
                  </a:lnTo>
                  <a:lnTo>
                    <a:pt x="4126" y="1778063"/>
                  </a:lnTo>
                  <a:lnTo>
                    <a:pt x="2222" y="1768860"/>
                  </a:lnTo>
                  <a:lnTo>
                    <a:pt x="1270" y="1758704"/>
                  </a:lnTo>
                  <a:lnTo>
                    <a:pt x="318" y="1748865"/>
                  </a:lnTo>
                  <a:lnTo>
                    <a:pt x="0" y="1738391"/>
                  </a:lnTo>
                  <a:lnTo>
                    <a:pt x="0" y="517448"/>
                  </a:lnTo>
                  <a:lnTo>
                    <a:pt x="318" y="507292"/>
                  </a:lnTo>
                  <a:lnTo>
                    <a:pt x="1270" y="497453"/>
                  </a:lnTo>
                  <a:lnTo>
                    <a:pt x="2222" y="487297"/>
                  </a:lnTo>
                  <a:lnTo>
                    <a:pt x="4126" y="477776"/>
                  </a:lnTo>
                  <a:lnTo>
                    <a:pt x="6348" y="467937"/>
                  </a:lnTo>
                  <a:lnTo>
                    <a:pt x="8887" y="458416"/>
                  </a:lnTo>
                  <a:lnTo>
                    <a:pt x="12061" y="449212"/>
                  </a:lnTo>
                  <a:lnTo>
                    <a:pt x="15870" y="440008"/>
                  </a:lnTo>
                  <a:lnTo>
                    <a:pt x="19679" y="431439"/>
                  </a:lnTo>
                  <a:lnTo>
                    <a:pt x="24122" y="423187"/>
                  </a:lnTo>
                  <a:lnTo>
                    <a:pt x="28883" y="414618"/>
                  </a:lnTo>
                  <a:lnTo>
                    <a:pt x="33962" y="406684"/>
                  </a:lnTo>
                  <a:lnTo>
                    <a:pt x="39357" y="399067"/>
                  </a:lnTo>
                  <a:lnTo>
                    <a:pt x="45388" y="391450"/>
                  </a:lnTo>
                  <a:lnTo>
                    <a:pt x="51418" y="384150"/>
                  </a:lnTo>
                  <a:lnTo>
                    <a:pt x="58084" y="377168"/>
                  </a:lnTo>
                  <a:lnTo>
                    <a:pt x="65067" y="370503"/>
                  </a:lnTo>
                  <a:lnTo>
                    <a:pt x="72049" y="364473"/>
                  </a:lnTo>
                  <a:lnTo>
                    <a:pt x="79984" y="358443"/>
                  </a:lnTo>
                  <a:lnTo>
                    <a:pt x="87602" y="353047"/>
                  </a:lnTo>
                  <a:lnTo>
                    <a:pt x="95537" y="347969"/>
                  </a:lnTo>
                  <a:lnTo>
                    <a:pt x="103789" y="343209"/>
                  </a:lnTo>
                  <a:lnTo>
                    <a:pt x="112359" y="338766"/>
                  </a:lnTo>
                  <a:lnTo>
                    <a:pt x="121246" y="334957"/>
                  </a:lnTo>
                  <a:lnTo>
                    <a:pt x="130133" y="331149"/>
                  </a:lnTo>
                  <a:lnTo>
                    <a:pt x="139655" y="328292"/>
                  </a:lnTo>
                  <a:lnTo>
                    <a:pt x="148859" y="325436"/>
                  </a:lnTo>
                  <a:lnTo>
                    <a:pt x="158699" y="323214"/>
                  </a:lnTo>
                  <a:lnTo>
                    <a:pt x="168538" y="321310"/>
                  </a:lnTo>
                  <a:lnTo>
                    <a:pt x="178377" y="320358"/>
                  </a:lnTo>
                  <a:lnTo>
                    <a:pt x="188216" y="319723"/>
                  </a:lnTo>
                  <a:lnTo>
                    <a:pt x="198373" y="319088"/>
                  </a:lnTo>
                  <a:close/>
                  <a:moveTo>
                    <a:pt x="2076641" y="106363"/>
                  </a:moveTo>
                  <a:lnTo>
                    <a:pt x="2082030" y="106363"/>
                  </a:lnTo>
                  <a:lnTo>
                    <a:pt x="2087102" y="106363"/>
                  </a:lnTo>
                  <a:lnTo>
                    <a:pt x="2092174" y="106679"/>
                  </a:lnTo>
                  <a:lnTo>
                    <a:pt x="2097246" y="107313"/>
                  </a:lnTo>
                  <a:lnTo>
                    <a:pt x="2102318" y="108263"/>
                  </a:lnTo>
                  <a:lnTo>
                    <a:pt x="2107390" y="109213"/>
                  </a:lnTo>
                  <a:lnTo>
                    <a:pt x="2112145" y="110797"/>
                  </a:lnTo>
                  <a:lnTo>
                    <a:pt x="2117217" y="112064"/>
                  </a:lnTo>
                  <a:lnTo>
                    <a:pt x="2121972" y="113965"/>
                  </a:lnTo>
                  <a:lnTo>
                    <a:pt x="2126727" y="116182"/>
                  </a:lnTo>
                  <a:lnTo>
                    <a:pt x="2131482" y="118399"/>
                  </a:lnTo>
                  <a:lnTo>
                    <a:pt x="2136237" y="120933"/>
                  </a:lnTo>
                  <a:lnTo>
                    <a:pt x="2140358" y="123784"/>
                  </a:lnTo>
                  <a:lnTo>
                    <a:pt x="2144796" y="126634"/>
                  </a:lnTo>
                  <a:lnTo>
                    <a:pt x="2148916" y="130119"/>
                  </a:lnTo>
                  <a:lnTo>
                    <a:pt x="2153354" y="133603"/>
                  </a:lnTo>
                  <a:lnTo>
                    <a:pt x="2157158" y="137087"/>
                  </a:lnTo>
                  <a:lnTo>
                    <a:pt x="2166351" y="146589"/>
                  </a:lnTo>
                  <a:lnTo>
                    <a:pt x="2169838" y="150707"/>
                  </a:lnTo>
                  <a:lnTo>
                    <a:pt x="2173642" y="154825"/>
                  </a:lnTo>
                  <a:lnTo>
                    <a:pt x="2176812" y="158626"/>
                  </a:lnTo>
                  <a:lnTo>
                    <a:pt x="2179665" y="163060"/>
                  </a:lnTo>
                  <a:lnTo>
                    <a:pt x="2182835" y="167811"/>
                  </a:lnTo>
                  <a:lnTo>
                    <a:pt x="2185371" y="172246"/>
                  </a:lnTo>
                  <a:lnTo>
                    <a:pt x="2187273" y="176997"/>
                  </a:lnTo>
                  <a:lnTo>
                    <a:pt x="2189492" y="181748"/>
                  </a:lnTo>
                  <a:lnTo>
                    <a:pt x="2191394" y="186183"/>
                  </a:lnTo>
                  <a:lnTo>
                    <a:pt x="2192979" y="191567"/>
                  </a:lnTo>
                  <a:lnTo>
                    <a:pt x="2194247" y="196002"/>
                  </a:lnTo>
                  <a:lnTo>
                    <a:pt x="2195515" y="201387"/>
                  </a:lnTo>
                  <a:lnTo>
                    <a:pt x="2196149" y="206454"/>
                  </a:lnTo>
                  <a:lnTo>
                    <a:pt x="2196783" y="211522"/>
                  </a:lnTo>
                  <a:lnTo>
                    <a:pt x="2197100" y="216590"/>
                  </a:lnTo>
                  <a:lnTo>
                    <a:pt x="2197100" y="221658"/>
                  </a:lnTo>
                  <a:lnTo>
                    <a:pt x="2197100" y="226726"/>
                  </a:lnTo>
                  <a:lnTo>
                    <a:pt x="2196783" y="231794"/>
                  </a:lnTo>
                  <a:lnTo>
                    <a:pt x="2196149" y="236862"/>
                  </a:lnTo>
                  <a:lnTo>
                    <a:pt x="2195515" y="241613"/>
                  </a:lnTo>
                  <a:lnTo>
                    <a:pt x="2194247" y="246681"/>
                  </a:lnTo>
                  <a:lnTo>
                    <a:pt x="2192979" y="251749"/>
                  </a:lnTo>
                  <a:lnTo>
                    <a:pt x="2191394" y="256500"/>
                  </a:lnTo>
                  <a:lnTo>
                    <a:pt x="2189492" y="261251"/>
                  </a:lnTo>
                  <a:lnTo>
                    <a:pt x="2187273" y="266319"/>
                  </a:lnTo>
                  <a:lnTo>
                    <a:pt x="2185371" y="270754"/>
                  </a:lnTo>
                  <a:lnTo>
                    <a:pt x="2182835" y="275505"/>
                  </a:lnTo>
                  <a:lnTo>
                    <a:pt x="2179665" y="279623"/>
                  </a:lnTo>
                  <a:lnTo>
                    <a:pt x="2176812" y="284057"/>
                  </a:lnTo>
                  <a:lnTo>
                    <a:pt x="2173642" y="288492"/>
                  </a:lnTo>
                  <a:lnTo>
                    <a:pt x="2169838" y="292609"/>
                  </a:lnTo>
                  <a:lnTo>
                    <a:pt x="2166351" y="296410"/>
                  </a:lnTo>
                  <a:lnTo>
                    <a:pt x="1970764" y="491843"/>
                  </a:lnTo>
                  <a:lnTo>
                    <a:pt x="1967277" y="495010"/>
                  </a:lnTo>
                  <a:lnTo>
                    <a:pt x="1963473" y="498178"/>
                  </a:lnTo>
                  <a:lnTo>
                    <a:pt x="1959986" y="500712"/>
                  </a:lnTo>
                  <a:lnTo>
                    <a:pt x="1956816" y="502612"/>
                  </a:lnTo>
                  <a:lnTo>
                    <a:pt x="1953329" y="504513"/>
                  </a:lnTo>
                  <a:lnTo>
                    <a:pt x="1950476" y="505463"/>
                  </a:lnTo>
                  <a:lnTo>
                    <a:pt x="1947623" y="505780"/>
                  </a:lnTo>
                  <a:lnTo>
                    <a:pt x="1944771" y="506413"/>
                  </a:lnTo>
                  <a:lnTo>
                    <a:pt x="1941918" y="505780"/>
                  </a:lnTo>
                  <a:lnTo>
                    <a:pt x="1939382" y="505463"/>
                  </a:lnTo>
                  <a:lnTo>
                    <a:pt x="1936846" y="504513"/>
                  </a:lnTo>
                  <a:lnTo>
                    <a:pt x="1933993" y="502929"/>
                  </a:lnTo>
                  <a:lnTo>
                    <a:pt x="1931457" y="501662"/>
                  </a:lnTo>
                  <a:lnTo>
                    <a:pt x="1928921" y="499445"/>
                  </a:lnTo>
                  <a:lnTo>
                    <a:pt x="1924166" y="494694"/>
                  </a:lnTo>
                  <a:lnTo>
                    <a:pt x="1919094" y="489309"/>
                  </a:lnTo>
                  <a:lnTo>
                    <a:pt x="1914022" y="482657"/>
                  </a:lnTo>
                  <a:lnTo>
                    <a:pt x="1903561" y="467770"/>
                  </a:lnTo>
                  <a:lnTo>
                    <a:pt x="1897855" y="459852"/>
                  </a:lnTo>
                  <a:lnTo>
                    <a:pt x="1891515" y="451616"/>
                  </a:lnTo>
                  <a:lnTo>
                    <a:pt x="1884541" y="443698"/>
                  </a:lnTo>
                  <a:lnTo>
                    <a:pt x="1877250" y="435779"/>
                  </a:lnTo>
                  <a:lnTo>
                    <a:pt x="1868057" y="426277"/>
                  </a:lnTo>
                  <a:lnTo>
                    <a:pt x="1859815" y="418991"/>
                  </a:lnTo>
                  <a:lnTo>
                    <a:pt x="1851890" y="412023"/>
                  </a:lnTo>
                  <a:lnTo>
                    <a:pt x="1843966" y="406005"/>
                  </a:lnTo>
                  <a:lnTo>
                    <a:pt x="1836041" y="399987"/>
                  </a:lnTo>
                  <a:lnTo>
                    <a:pt x="1820825" y="389217"/>
                  </a:lnTo>
                  <a:lnTo>
                    <a:pt x="1814485" y="384466"/>
                  </a:lnTo>
                  <a:lnTo>
                    <a:pt x="1808462" y="379398"/>
                  </a:lnTo>
                  <a:lnTo>
                    <a:pt x="1804024" y="374647"/>
                  </a:lnTo>
                  <a:lnTo>
                    <a:pt x="1802122" y="372113"/>
                  </a:lnTo>
                  <a:lnTo>
                    <a:pt x="1800220" y="369579"/>
                  </a:lnTo>
                  <a:lnTo>
                    <a:pt x="1798635" y="367045"/>
                  </a:lnTo>
                  <a:lnTo>
                    <a:pt x="1798001" y="364511"/>
                  </a:lnTo>
                  <a:lnTo>
                    <a:pt x="1797367" y="361660"/>
                  </a:lnTo>
                  <a:lnTo>
                    <a:pt x="1797050" y="359126"/>
                  </a:lnTo>
                  <a:lnTo>
                    <a:pt x="1797367" y="355959"/>
                  </a:lnTo>
                  <a:lnTo>
                    <a:pt x="1797684" y="353108"/>
                  </a:lnTo>
                  <a:lnTo>
                    <a:pt x="1798635" y="349941"/>
                  </a:lnTo>
                  <a:lnTo>
                    <a:pt x="1800220" y="346773"/>
                  </a:lnTo>
                  <a:lnTo>
                    <a:pt x="1802439" y="343289"/>
                  </a:lnTo>
                  <a:lnTo>
                    <a:pt x="1804975" y="340122"/>
                  </a:lnTo>
                  <a:lnTo>
                    <a:pt x="1807828" y="336637"/>
                  </a:lnTo>
                  <a:lnTo>
                    <a:pt x="1811632" y="332520"/>
                  </a:lnTo>
                  <a:lnTo>
                    <a:pt x="2006902" y="137087"/>
                  </a:lnTo>
                  <a:lnTo>
                    <a:pt x="2011023" y="133603"/>
                  </a:lnTo>
                  <a:lnTo>
                    <a:pt x="2014827" y="130119"/>
                  </a:lnTo>
                  <a:lnTo>
                    <a:pt x="2019265" y="126634"/>
                  </a:lnTo>
                  <a:lnTo>
                    <a:pt x="2023703" y="123784"/>
                  </a:lnTo>
                  <a:lnTo>
                    <a:pt x="2028141" y="120933"/>
                  </a:lnTo>
                  <a:lnTo>
                    <a:pt x="2032896" y="118399"/>
                  </a:lnTo>
                  <a:lnTo>
                    <a:pt x="2037017" y="116182"/>
                  </a:lnTo>
                  <a:lnTo>
                    <a:pt x="2041772" y="113965"/>
                  </a:lnTo>
                  <a:lnTo>
                    <a:pt x="2046843" y="112064"/>
                  </a:lnTo>
                  <a:lnTo>
                    <a:pt x="2051598" y="110797"/>
                  </a:lnTo>
                  <a:lnTo>
                    <a:pt x="2056670" y="109213"/>
                  </a:lnTo>
                  <a:lnTo>
                    <a:pt x="2061425" y="108263"/>
                  </a:lnTo>
                  <a:lnTo>
                    <a:pt x="2066497" y="107313"/>
                  </a:lnTo>
                  <a:lnTo>
                    <a:pt x="2071569" y="106679"/>
                  </a:lnTo>
                  <a:lnTo>
                    <a:pt x="2076641" y="106363"/>
                  </a:lnTo>
                  <a:close/>
                  <a:moveTo>
                    <a:pt x="2213628" y="19050"/>
                  </a:moveTo>
                  <a:lnTo>
                    <a:pt x="2219371" y="19369"/>
                  </a:lnTo>
                  <a:lnTo>
                    <a:pt x="2225751" y="20007"/>
                  </a:lnTo>
                  <a:lnTo>
                    <a:pt x="2231493" y="21602"/>
                  </a:lnTo>
                  <a:lnTo>
                    <a:pt x="2237236" y="23516"/>
                  </a:lnTo>
                  <a:lnTo>
                    <a:pt x="2242978" y="26387"/>
                  </a:lnTo>
                  <a:lnTo>
                    <a:pt x="2248401" y="29258"/>
                  </a:lnTo>
                  <a:lnTo>
                    <a:pt x="2253506" y="33087"/>
                  </a:lnTo>
                  <a:lnTo>
                    <a:pt x="2258291" y="37234"/>
                  </a:lnTo>
                  <a:lnTo>
                    <a:pt x="2262757" y="42019"/>
                  </a:lnTo>
                  <a:lnTo>
                    <a:pt x="2266266" y="47123"/>
                  </a:lnTo>
                  <a:lnTo>
                    <a:pt x="2269457" y="52547"/>
                  </a:lnTo>
                  <a:lnTo>
                    <a:pt x="2272009" y="58608"/>
                  </a:lnTo>
                  <a:lnTo>
                    <a:pt x="2273923" y="64350"/>
                  </a:lnTo>
                  <a:lnTo>
                    <a:pt x="2275518" y="70412"/>
                  </a:lnTo>
                  <a:lnTo>
                    <a:pt x="2276475" y="76154"/>
                  </a:lnTo>
                  <a:lnTo>
                    <a:pt x="2276475" y="82216"/>
                  </a:lnTo>
                  <a:lnTo>
                    <a:pt x="2276475" y="88277"/>
                  </a:lnTo>
                  <a:lnTo>
                    <a:pt x="2275518" y="94338"/>
                  </a:lnTo>
                  <a:lnTo>
                    <a:pt x="2273923" y="100400"/>
                  </a:lnTo>
                  <a:lnTo>
                    <a:pt x="2272009" y="106142"/>
                  </a:lnTo>
                  <a:lnTo>
                    <a:pt x="2269457" y="111565"/>
                  </a:lnTo>
                  <a:lnTo>
                    <a:pt x="2266266" y="117308"/>
                  </a:lnTo>
                  <a:lnTo>
                    <a:pt x="2262757" y="122412"/>
                  </a:lnTo>
                  <a:lnTo>
                    <a:pt x="2258291" y="126878"/>
                  </a:lnTo>
                  <a:lnTo>
                    <a:pt x="2241064" y="144105"/>
                  </a:lnTo>
                  <a:lnTo>
                    <a:pt x="2236598" y="148253"/>
                  </a:lnTo>
                  <a:lnTo>
                    <a:pt x="2232769" y="150805"/>
                  </a:lnTo>
                  <a:lnTo>
                    <a:pt x="2230855" y="151443"/>
                  </a:lnTo>
                  <a:lnTo>
                    <a:pt x="2228941" y="152400"/>
                  </a:lnTo>
                  <a:lnTo>
                    <a:pt x="2227346" y="152400"/>
                  </a:lnTo>
                  <a:lnTo>
                    <a:pt x="2225751" y="152400"/>
                  </a:lnTo>
                  <a:lnTo>
                    <a:pt x="2224156" y="152081"/>
                  </a:lnTo>
                  <a:lnTo>
                    <a:pt x="2222880" y="151443"/>
                  </a:lnTo>
                  <a:lnTo>
                    <a:pt x="2220009" y="149848"/>
                  </a:lnTo>
                  <a:lnTo>
                    <a:pt x="2217456" y="147295"/>
                  </a:lnTo>
                  <a:lnTo>
                    <a:pt x="2214904" y="143786"/>
                  </a:lnTo>
                  <a:lnTo>
                    <a:pt x="2212352" y="140277"/>
                  </a:lnTo>
                  <a:lnTo>
                    <a:pt x="2209800" y="135811"/>
                  </a:lnTo>
                  <a:lnTo>
                    <a:pt x="2204058" y="126240"/>
                  </a:lnTo>
                  <a:lnTo>
                    <a:pt x="2201186" y="121455"/>
                  </a:lnTo>
                  <a:lnTo>
                    <a:pt x="2197358" y="116351"/>
                  </a:lnTo>
                  <a:lnTo>
                    <a:pt x="2193530" y="111246"/>
                  </a:lnTo>
                  <a:lnTo>
                    <a:pt x="2189064" y="106461"/>
                  </a:lnTo>
                  <a:lnTo>
                    <a:pt x="2184278" y="101995"/>
                  </a:lnTo>
                  <a:lnTo>
                    <a:pt x="2179493" y="98167"/>
                  </a:lnTo>
                  <a:lnTo>
                    <a:pt x="2174389" y="94657"/>
                  </a:lnTo>
                  <a:lnTo>
                    <a:pt x="2169285" y="91467"/>
                  </a:lnTo>
                  <a:lnTo>
                    <a:pt x="2159714" y="85725"/>
                  </a:lnTo>
                  <a:lnTo>
                    <a:pt x="2155248" y="83173"/>
                  </a:lnTo>
                  <a:lnTo>
                    <a:pt x="2151739" y="80620"/>
                  </a:lnTo>
                  <a:lnTo>
                    <a:pt x="2148229" y="78068"/>
                  </a:lnTo>
                  <a:lnTo>
                    <a:pt x="2145677" y="75516"/>
                  </a:lnTo>
                  <a:lnTo>
                    <a:pt x="2144082" y="72964"/>
                  </a:lnTo>
                  <a:lnTo>
                    <a:pt x="2143763" y="71369"/>
                  </a:lnTo>
                  <a:lnTo>
                    <a:pt x="2143125" y="69774"/>
                  </a:lnTo>
                  <a:lnTo>
                    <a:pt x="2143125" y="68179"/>
                  </a:lnTo>
                  <a:lnTo>
                    <a:pt x="2143763" y="66584"/>
                  </a:lnTo>
                  <a:lnTo>
                    <a:pt x="2144082" y="64669"/>
                  </a:lnTo>
                  <a:lnTo>
                    <a:pt x="2144720" y="63074"/>
                  </a:lnTo>
                  <a:lnTo>
                    <a:pt x="2147591" y="59246"/>
                  </a:lnTo>
                  <a:lnTo>
                    <a:pt x="2151419" y="54780"/>
                  </a:lnTo>
                  <a:lnTo>
                    <a:pt x="2168647" y="37234"/>
                  </a:lnTo>
                  <a:lnTo>
                    <a:pt x="2173751" y="33087"/>
                  </a:lnTo>
                  <a:lnTo>
                    <a:pt x="2178855" y="29258"/>
                  </a:lnTo>
                  <a:lnTo>
                    <a:pt x="2183959" y="26387"/>
                  </a:lnTo>
                  <a:lnTo>
                    <a:pt x="2189702" y="23516"/>
                  </a:lnTo>
                  <a:lnTo>
                    <a:pt x="2195125" y="21602"/>
                  </a:lnTo>
                  <a:lnTo>
                    <a:pt x="2201506" y="20007"/>
                  </a:lnTo>
                  <a:lnTo>
                    <a:pt x="2207248" y="19369"/>
                  </a:lnTo>
                  <a:lnTo>
                    <a:pt x="2213628" y="19050"/>
                  </a:lnTo>
                  <a:close/>
                  <a:moveTo>
                    <a:pt x="1985550" y="0"/>
                  </a:moveTo>
                  <a:lnTo>
                    <a:pt x="1989686" y="0"/>
                  </a:lnTo>
                  <a:lnTo>
                    <a:pt x="1993822" y="0"/>
                  </a:lnTo>
                  <a:lnTo>
                    <a:pt x="1997640" y="634"/>
                  </a:lnTo>
                  <a:lnTo>
                    <a:pt x="2001776" y="1903"/>
                  </a:lnTo>
                  <a:lnTo>
                    <a:pt x="2005594" y="2855"/>
                  </a:lnTo>
                  <a:lnTo>
                    <a:pt x="2009411" y="4759"/>
                  </a:lnTo>
                  <a:lnTo>
                    <a:pt x="2012911" y="6980"/>
                  </a:lnTo>
                  <a:lnTo>
                    <a:pt x="2016411" y="9518"/>
                  </a:lnTo>
                  <a:lnTo>
                    <a:pt x="2019592" y="12374"/>
                  </a:lnTo>
                  <a:lnTo>
                    <a:pt x="2022456" y="15229"/>
                  </a:lnTo>
                  <a:lnTo>
                    <a:pt x="2025001" y="19037"/>
                  </a:lnTo>
                  <a:lnTo>
                    <a:pt x="2026910" y="22210"/>
                  </a:lnTo>
                  <a:lnTo>
                    <a:pt x="2028819" y="26334"/>
                  </a:lnTo>
                  <a:lnTo>
                    <a:pt x="2030091" y="29824"/>
                  </a:lnTo>
                  <a:lnTo>
                    <a:pt x="2031364" y="33949"/>
                  </a:lnTo>
                  <a:lnTo>
                    <a:pt x="2031682" y="37757"/>
                  </a:lnTo>
                  <a:lnTo>
                    <a:pt x="2032000" y="41881"/>
                  </a:lnTo>
                  <a:lnTo>
                    <a:pt x="2031682" y="46006"/>
                  </a:lnTo>
                  <a:lnTo>
                    <a:pt x="2031046" y="49813"/>
                  </a:lnTo>
                  <a:lnTo>
                    <a:pt x="2030091" y="53938"/>
                  </a:lnTo>
                  <a:lnTo>
                    <a:pt x="2028819" y="57745"/>
                  </a:lnTo>
                  <a:lnTo>
                    <a:pt x="2026910" y="61553"/>
                  </a:lnTo>
                  <a:lnTo>
                    <a:pt x="2025001" y="65043"/>
                  </a:lnTo>
                  <a:lnTo>
                    <a:pt x="2022456" y="68533"/>
                  </a:lnTo>
                  <a:lnTo>
                    <a:pt x="2019592" y="71706"/>
                  </a:lnTo>
                  <a:lnTo>
                    <a:pt x="1637177" y="453081"/>
                  </a:lnTo>
                  <a:lnTo>
                    <a:pt x="1633995" y="455937"/>
                  </a:lnTo>
                  <a:lnTo>
                    <a:pt x="1630814" y="458158"/>
                  </a:lnTo>
                  <a:lnTo>
                    <a:pt x="1626996" y="460379"/>
                  </a:lnTo>
                  <a:lnTo>
                    <a:pt x="1623496" y="462283"/>
                  </a:lnTo>
                  <a:lnTo>
                    <a:pt x="1619360" y="463552"/>
                  </a:lnTo>
                  <a:lnTo>
                    <a:pt x="1615224" y="464186"/>
                  </a:lnTo>
                  <a:lnTo>
                    <a:pt x="1611407" y="465138"/>
                  </a:lnTo>
                  <a:lnTo>
                    <a:pt x="1607271" y="465138"/>
                  </a:lnTo>
                  <a:lnTo>
                    <a:pt x="1603135" y="465138"/>
                  </a:lnTo>
                  <a:lnTo>
                    <a:pt x="1599317" y="464186"/>
                  </a:lnTo>
                  <a:lnTo>
                    <a:pt x="1595181" y="463552"/>
                  </a:lnTo>
                  <a:lnTo>
                    <a:pt x="1591681" y="462283"/>
                  </a:lnTo>
                  <a:lnTo>
                    <a:pt x="1587864" y="460379"/>
                  </a:lnTo>
                  <a:lnTo>
                    <a:pt x="1584364" y="458158"/>
                  </a:lnTo>
                  <a:lnTo>
                    <a:pt x="1580864" y="455937"/>
                  </a:lnTo>
                  <a:lnTo>
                    <a:pt x="1577683" y="453081"/>
                  </a:lnTo>
                  <a:lnTo>
                    <a:pt x="1574819" y="449591"/>
                  </a:lnTo>
                  <a:lnTo>
                    <a:pt x="1572274" y="446418"/>
                  </a:lnTo>
                  <a:lnTo>
                    <a:pt x="1570047" y="442928"/>
                  </a:lnTo>
                  <a:lnTo>
                    <a:pt x="1568138" y="439121"/>
                  </a:lnTo>
                  <a:lnTo>
                    <a:pt x="1567184" y="435314"/>
                  </a:lnTo>
                  <a:lnTo>
                    <a:pt x="1565911" y="431189"/>
                  </a:lnTo>
                  <a:lnTo>
                    <a:pt x="1565275" y="427381"/>
                  </a:lnTo>
                  <a:lnTo>
                    <a:pt x="1565275" y="423257"/>
                  </a:lnTo>
                  <a:lnTo>
                    <a:pt x="1565275" y="419132"/>
                  </a:lnTo>
                  <a:lnTo>
                    <a:pt x="1565911" y="415007"/>
                  </a:lnTo>
                  <a:lnTo>
                    <a:pt x="1567184" y="411517"/>
                  </a:lnTo>
                  <a:lnTo>
                    <a:pt x="1568138" y="407393"/>
                  </a:lnTo>
                  <a:lnTo>
                    <a:pt x="1570047" y="403902"/>
                  </a:lnTo>
                  <a:lnTo>
                    <a:pt x="1572274" y="400095"/>
                  </a:lnTo>
                  <a:lnTo>
                    <a:pt x="1574819" y="396922"/>
                  </a:lnTo>
                  <a:lnTo>
                    <a:pt x="1577683" y="393749"/>
                  </a:lnTo>
                  <a:lnTo>
                    <a:pt x="1960098" y="12374"/>
                  </a:lnTo>
                  <a:lnTo>
                    <a:pt x="1962962" y="9518"/>
                  </a:lnTo>
                  <a:lnTo>
                    <a:pt x="1966779" y="6980"/>
                  </a:lnTo>
                  <a:lnTo>
                    <a:pt x="1970279" y="4759"/>
                  </a:lnTo>
                  <a:lnTo>
                    <a:pt x="1974097" y="2855"/>
                  </a:lnTo>
                  <a:lnTo>
                    <a:pt x="1977596" y="1903"/>
                  </a:lnTo>
                  <a:lnTo>
                    <a:pt x="1981732" y="634"/>
                  </a:lnTo>
                  <a:lnTo>
                    <a:pt x="198555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/>
              <a:endParaRPr lang="zh-CN" altLang="en-US" sz="2400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</p:grpSp>
      <p:grpSp>
        <p:nvGrpSpPr>
          <p:cNvPr id="32" name="组合 34"/>
          <p:cNvGrpSpPr/>
          <p:nvPr/>
        </p:nvGrpSpPr>
        <p:grpSpPr>
          <a:xfrm>
            <a:off x="3209257" y="598733"/>
            <a:ext cx="458433" cy="413329"/>
            <a:chOff x="6623914" y="2138335"/>
            <a:chExt cx="428348" cy="386204"/>
          </a:xfrm>
        </p:grpSpPr>
        <p:sp>
          <p:nvSpPr>
            <p:cNvPr id="1048599" name="Freeform 5"/>
            <p:cNvSpPr/>
            <p:nvPr/>
          </p:nvSpPr>
          <p:spPr bwMode="auto">
            <a:xfrm>
              <a:off x="6623914" y="2138335"/>
              <a:ext cx="428348" cy="386204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048600" name="KSO_Shape"/>
            <p:cNvSpPr/>
            <p:nvPr/>
          </p:nvSpPr>
          <p:spPr bwMode="auto">
            <a:xfrm>
              <a:off x="6715817" y="2193847"/>
              <a:ext cx="230254" cy="221044"/>
            </a:xfrm>
            <a:custGeom>
              <a:avLst/>
              <a:gdLst>
                <a:gd name="T0" fmla="*/ 1618108 w 3816350"/>
                <a:gd name="T1" fmla="*/ 3491708 h 3665538"/>
                <a:gd name="T2" fmla="*/ 3711914 w 3816350"/>
                <a:gd name="T3" fmla="*/ 3515947 h 3665538"/>
                <a:gd name="T4" fmla="*/ 1938033 w 3816350"/>
                <a:gd name="T5" fmla="*/ 3320852 h 3665538"/>
                <a:gd name="T6" fmla="*/ 2466975 w 3816350"/>
                <a:gd name="T7" fmla="*/ 3464378 h 3665538"/>
                <a:gd name="T8" fmla="*/ 1420823 w 3816350"/>
                <a:gd name="T9" fmla="*/ 3514907 h 3665538"/>
                <a:gd name="T10" fmla="*/ 1072366 w 3816350"/>
                <a:gd name="T11" fmla="*/ 3448171 h 3665538"/>
                <a:gd name="T12" fmla="*/ 350995 w 3816350"/>
                <a:gd name="T13" fmla="*/ 3613421 h 3665538"/>
                <a:gd name="T14" fmla="*/ 2826009 w 3816350"/>
                <a:gd name="T15" fmla="*/ 3416327 h 3665538"/>
                <a:gd name="T16" fmla="*/ 3710327 w 3816350"/>
                <a:gd name="T17" fmla="*/ 3553504 h 3665538"/>
                <a:gd name="T18" fmla="*/ 1625482 w 3816350"/>
                <a:gd name="T19" fmla="*/ 3379536 h 3665538"/>
                <a:gd name="T20" fmla="*/ 2426374 w 3816350"/>
                <a:gd name="T21" fmla="*/ 3213000 h 3665538"/>
                <a:gd name="T22" fmla="*/ 771525 w 3816350"/>
                <a:gd name="T23" fmla="*/ 3205163 h 3665538"/>
                <a:gd name="T24" fmla="*/ 1067953 w 3816350"/>
                <a:gd name="T25" fmla="*/ 3277053 h 3665538"/>
                <a:gd name="T26" fmla="*/ 784892 w 3816350"/>
                <a:gd name="T27" fmla="*/ 3451540 h 3665538"/>
                <a:gd name="T28" fmla="*/ 2490788 w 3816350"/>
                <a:gd name="T29" fmla="*/ 3116568 h 3665538"/>
                <a:gd name="T30" fmla="*/ 1449375 w 3816350"/>
                <a:gd name="T31" fmla="*/ 3307847 h 3665538"/>
                <a:gd name="T32" fmla="*/ 2434307 w 3816350"/>
                <a:gd name="T33" fmla="*/ 3163198 h 3665538"/>
                <a:gd name="T34" fmla="*/ 3783974 w 3816350"/>
                <a:gd name="T35" fmla="*/ 3278823 h 3665538"/>
                <a:gd name="T36" fmla="*/ 2635250 w 3816350"/>
                <a:gd name="T37" fmla="*/ 3206432 h 3665538"/>
                <a:gd name="T38" fmla="*/ 3815080 w 3816350"/>
                <a:gd name="T39" fmla="*/ 3040062 h 3665538"/>
                <a:gd name="T40" fmla="*/ 2866956 w 3816350"/>
                <a:gd name="T41" fmla="*/ 3006725 h 3665538"/>
                <a:gd name="T42" fmla="*/ 657993 w 3816350"/>
                <a:gd name="T43" fmla="*/ 3196983 h 3665538"/>
                <a:gd name="T44" fmla="*/ 872062 w 3816350"/>
                <a:gd name="T45" fmla="*/ 3214746 h 3665538"/>
                <a:gd name="T46" fmla="*/ 825374 w 3816350"/>
                <a:gd name="T47" fmla="*/ 2994614 h 3665538"/>
                <a:gd name="T48" fmla="*/ 1190307 w 3816350"/>
                <a:gd name="T49" fmla="*/ 3120223 h 3665538"/>
                <a:gd name="T50" fmla="*/ 273368 w 3816350"/>
                <a:gd name="T51" fmla="*/ 3120223 h 3665538"/>
                <a:gd name="T52" fmla="*/ 1472924 w 3816350"/>
                <a:gd name="T53" fmla="*/ 2958852 h 3665538"/>
                <a:gd name="T54" fmla="*/ 2445690 w 3816350"/>
                <a:gd name="T55" fmla="*/ 3096148 h 3665538"/>
                <a:gd name="T56" fmla="*/ 1403350 w 3816350"/>
                <a:gd name="T57" fmla="*/ 2909186 h 3665538"/>
                <a:gd name="T58" fmla="*/ 3767144 w 3816350"/>
                <a:gd name="T59" fmla="*/ 2880042 h 3665538"/>
                <a:gd name="T60" fmla="*/ 2660954 w 3816350"/>
                <a:gd name="T61" fmla="*/ 3062923 h 3665538"/>
                <a:gd name="T62" fmla="*/ 2077078 w 3816350"/>
                <a:gd name="T63" fmla="*/ 2755988 h 3665538"/>
                <a:gd name="T64" fmla="*/ 2064323 w 3816350"/>
                <a:gd name="T65" fmla="*/ 3023556 h 3665538"/>
                <a:gd name="T66" fmla="*/ 1553136 w 3816350"/>
                <a:gd name="T67" fmla="*/ 2926811 h 3665538"/>
                <a:gd name="T68" fmla="*/ 2489519 w 3816350"/>
                <a:gd name="T69" fmla="*/ 2707310 h 3665538"/>
                <a:gd name="T70" fmla="*/ 1846579 w 3816350"/>
                <a:gd name="T71" fmla="*/ 2621224 h 3665538"/>
                <a:gd name="T72" fmla="*/ 3411957 w 3816350"/>
                <a:gd name="T73" fmla="*/ 2738921 h 3665538"/>
                <a:gd name="T74" fmla="*/ 3080259 w 3816350"/>
                <a:gd name="T75" fmla="*/ 2936880 h 3665538"/>
                <a:gd name="T76" fmla="*/ 1829436 w 3816350"/>
                <a:gd name="T77" fmla="*/ 2582778 h 3665538"/>
                <a:gd name="T78" fmla="*/ 1856740 w 3816350"/>
                <a:gd name="T79" fmla="*/ 2801747 h 3665538"/>
                <a:gd name="T80" fmla="*/ 2088516 w 3816350"/>
                <a:gd name="T81" fmla="*/ 2619751 h 3665538"/>
                <a:gd name="T82" fmla="*/ 2403793 w 3816350"/>
                <a:gd name="T83" fmla="*/ 2645568 h 3665538"/>
                <a:gd name="T84" fmla="*/ 1545273 w 3816350"/>
                <a:gd name="T85" fmla="*/ 2758080 h 3665538"/>
                <a:gd name="T86" fmla="*/ 2737140 w 3816350"/>
                <a:gd name="T87" fmla="*/ 2576196 h 3665538"/>
                <a:gd name="T88" fmla="*/ 3655103 w 3816350"/>
                <a:gd name="T89" fmla="*/ 2636838 h 3665538"/>
                <a:gd name="T90" fmla="*/ 2771738 w 3816350"/>
                <a:gd name="T91" fmla="*/ 2448243 h 3665538"/>
                <a:gd name="T92" fmla="*/ 2989478 w 3816350"/>
                <a:gd name="T93" fmla="*/ 2307907 h 3665538"/>
                <a:gd name="T94" fmla="*/ 2867591 w 3816350"/>
                <a:gd name="T95" fmla="*/ 2234247 h 3665538"/>
                <a:gd name="T96" fmla="*/ 3696043 w 3816350"/>
                <a:gd name="T97" fmla="*/ 2367598 h 3665538"/>
                <a:gd name="T98" fmla="*/ 3314856 w 3816350"/>
                <a:gd name="T99" fmla="*/ 1892183 h 3665538"/>
                <a:gd name="T100" fmla="*/ 2974884 w 3816350"/>
                <a:gd name="T101" fmla="*/ 2068371 h 3665538"/>
                <a:gd name="T102" fmla="*/ 3799844 w 3816350"/>
                <a:gd name="T103" fmla="*/ 2062969 h 3665538"/>
                <a:gd name="T104" fmla="*/ 2637789 w 3816350"/>
                <a:gd name="T105" fmla="*/ 2027696 h 3665538"/>
                <a:gd name="T106" fmla="*/ 3189458 w 3816350"/>
                <a:gd name="T107" fmla="*/ 1697313 h 3665538"/>
                <a:gd name="T108" fmla="*/ 3015840 w 3816350"/>
                <a:gd name="T109" fmla="*/ 1948969 h 3665538"/>
                <a:gd name="T110" fmla="*/ 3354189 w 3816350"/>
                <a:gd name="T111" fmla="*/ 1860541 h 3665538"/>
                <a:gd name="T112" fmla="*/ 3468771 w 3816350"/>
                <a:gd name="T113" fmla="*/ 1695411 h 3665538"/>
                <a:gd name="T114" fmla="*/ 3173905 w 3816350"/>
                <a:gd name="T115" fmla="*/ 2035495 h 3665538"/>
                <a:gd name="T116" fmla="*/ 3074241 w 3816350"/>
                <a:gd name="T117" fmla="*/ 1681466 h 3665538"/>
                <a:gd name="T118" fmla="*/ 3386120 w 3816350"/>
                <a:gd name="T119" fmla="*/ 1131189 h 3665538"/>
                <a:gd name="T120" fmla="*/ 254975 w 3816350"/>
                <a:gd name="T121" fmla="*/ 2785759 h 3665538"/>
                <a:gd name="T122" fmla="*/ 1131353 w 3816350"/>
                <a:gd name="T123" fmla="*/ 1377803 h 3665538"/>
                <a:gd name="T124" fmla="*/ 2508155 w 3816350"/>
                <a:gd name="T125" fmla="*/ 314537 h 3665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816350" h="3665538">
                  <a:moveTo>
                    <a:pt x="1892592" y="3532067"/>
                  </a:moveTo>
                  <a:lnTo>
                    <a:pt x="1892592" y="3635348"/>
                  </a:lnTo>
                  <a:lnTo>
                    <a:pt x="1913877" y="3636302"/>
                  </a:lnTo>
                  <a:lnTo>
                    <a:pt x="1935480" y="3636302"/>
                  </a:lnTo>
                  <a:lnTo>
                    <a:pt x="1965343" y="3635666"/>
                  </a:lnTo>
                  <a:lnTo>
                    <a:pt x="1965343" y="3532385"/>
                  </a:lnTo>
                  <a:lnTo>
                    <a:pt x="1935480" y="3532703"/>
                  </a:lnTo>
                  <a:lnTo>
                    <a:pt x="1913877" y="3532703"/>
                  </a:lnTo>
                  <a:lnTo>
                    <a:pt x="1892592" y="3532067"/>
                  </a:lnTo>
                  <a:close/>
                  <a:moveTo>
                    <a:pt x="665284" y="3532067"/>
                  </a:moveTo>
                  <a:lnTo>
                    <a:pt x="665284" y="3635348"/>
                  </a:lnTo>
                  <a:lnTo>
                    <a:pt x="686575" y="3636302"/>
                  </a:lnTo>
                  <a:lnTo>
                    <a:pt x="708185" y="3636302"/>
                  </a:lnTo>
                  <a:lnTo>
                    <a:pt x="738374" y="3635666"/>
                  </a:lnTo>
                  <a:lnTo>
                    <a:pt x="738374" y="3532385"/>
                  </a:lnTo>
                  <a:lnTo>
                    <a:pt x="708185" y="3532703"/>
                  </a:lnTo>
                  <a:lnTo>
                    <a:pt x="686575" y="3532703"/>
                  </a:lnTo>
                  <a:lnTo>
                    <a:pt x="665284" y="3532067"/>
                  </a:lnTo>
                  <a:close/>
                  <a:moveTo>
                    <a:pt x="1746773" y="3519356"/>
                  </a:moveTo>
                  <a:lnTo>
                    <a:pt x="1746773" y="3623272"/>
                  </a:lnTo>
                  <a:lnTo>
                    <a:pt x="1764563" y="3625497"/>
                  </a:lnTo>
                  <a:lnTo>
                    <a:pt x="1782671" y="3628039"/>
                  </a:lnTo>
                  <a:lnTo>
                    <a:pt x="1800780" y="3629628"/>
                  </a:lnTo>
                  <a:lnTo>
                    <a:pt x="1819841" y="3631535"/>
                  </a:lnTo>
                  <a:lnTo>
                    <a:pt x="1819841" y="3527618"/>
                  </a:lnTo>
                  <a:lnTo>
                    <a:pt x="1800780" y="3526029"/>
                  </a:lnTo>
                  <a:lnTo>
                    <a:pt x="1782671" y="3524123"/>
                  </a:lnTo>
                  <a:lnTo>
                    <a:pt x="1764563" y="3521580"/>
                  </a:lnTo>
                  <a:lnTo>
                    <a:pt x="1746773" y="3519356"/>
                  </a:lnTo>
                  <a:close/>
                  <a:moveTo>
                    <a:pt x="519421" y="3519356"/>
                  </a:moveTo>
                  <a:lnTo>
                    <a:pt x="519421" y="3623272"/>
                  </a:lnTo>
                  <a:lnTo>
                    <a:pt x="537217" y="3625497"/>
                  </a:lnTo>
                  <a:lnTo>
                    <a:pt x="555330" y="3628039"/>
                  </a:lnTo>
                  <a:lnTo>
                    <a:pt x="573762" y="3629946"/>
                  </a:lnTo>
                  <a:lnTo>
                    <a:pt x="592511" y="3631535"/>
                  </a:lnTo>
                  <a:lnTo>
                    <a:pt x="592511" y="3527618"/>
                  </a:lnTo>
                  <a:lnTo>
                    <a:pt x="573762" y="3526029"/>
                  </a:lnTo>
                  <a:lnTo>
                    <a:pt x="555330" y="3524123"/>
                  </a:lnTo>
                  <a:lnTo>
                    <a:pt x="537217" y="3521580"/>
                  </a:lnTo>
                  <a:lnTo>
                    <a:pt x="519421" y="3519356"/>
                  </a:lnTo>
                  <a:close/>
                  <a:moveTo>
                    <a:pt x="3151360" y="3517220"/>
                  </a:moveTo>
                  <a:lnTo>
                    <a:pt x="3151360" y="3632118"/>
                  </a:lnTo>
                  <a:lnTo>
                    <a:pt x="3174848" y="3632755"/>
                  </a:lnTo>
                  <a:lnTo>
                    <a:pt x="3198972" y="3633073"/>
                  </a:lnTo>
                  <a:lnTo>
                    <a:pt x="3231983" y="3632755"/>
                  </a:lnTo>
                  <a:lnTo>
                    <a:pt x="3231983" y="3517539"/>
                  </a:lnTo>
                  <a:lnTo>
                    <a:pt x="3198972" y="3517857"/>
                  </a:lnTo>
                  <a:lnTo>
                    <a:pt x="3174848" y="3517539"/>
                  </a:lnTo>
                  <a:lnTo>
                    <a:pt x="3151360" y="3517220"/>
                  </a:lnTo>
                  <a:close/>
                  <a:moveTo>
                    <a:pt x="2989478" y="3502580"/>
                  </a:moveTo>
                  <a:lnTo>
                    <a:pt x="2989478" y="3618432"/>
                  </a:lnTo>
                  <a:lnTo>
                    <a:pt x="3009158" y="3620979"/>
                  </a:lnTo>
                  <a:lnTo>
                    <a:pt x="3029472" y="3623525"/>
                  </a:lnTo>
                  <a:lnTo>
                    <a:pt x="3049469" y="3625753"/>
                  </a:lnTo>
                  <a:lnTo>
                    <a:pt x="3070419" y="3627344"/>
                  </a:lnTo>
                  <a:lnTo>
                    <a:pt x="3070419" y="3512446"/>
                  </a:lnTo>
                  <a:lnTo>
                    <a:pt x="3049469" y="3510537"/>
                  </a:lnTo>
                  <a:lnTo>
                    <a:pt x="3029472" y="3507990"/>
                  </a:lnTo>
                  <a:lnTo>
                    <a:pt x="3009158" y="3505763"/>
                  </a:lnTo>
                  <a:lnTo>
                    <a:pt x="2989478" y="3502580"/>
                  </a:lnTo>
                  <a:close/>
                  <a:moveTo>
                    <a:pt x="1600953" y="3486306"/>
                  </a:moveTo>
                  <a:lnTo>
                    <a:pt x="1600953" y="3591494"/>
                  </a:lnTo>
                  <a:lnTo>
                    <a:pt x="1618744" y="3596578"/>
                  </a:lnTo>
                  <a:lnTo>
                    <a:pt x="1636217" y="3601345"/>
                  </a:lnTo>
                  <a:lnTo>
                    <a:pt x="1654960" y="3606112"/>
                  </a:lnTo>
                  <a:lnTo>
                    <a:pt x="1673704" y="3610243"/>
                  </a:lnTo>
                  <a:lnTo>
                    <a:pt x="1673704" y="3506009"/>
                  </a:lnTo>
                  <a:lnTo>
                    <a:pt x="1654960" y="3501242"/>
                  </a:lnTo>
                  <a:lnTo>
                    <a:pt x="1636217" y="3496475"/>
                  </a:lnTo>
                  <a:lnTo>
                    <a:pt x="1618108" y="3491708"/>
                  </a:lnTo>
                  <a:lnTo>
                    <a:pt x="1600953" y="3486306"/>
                  </a:lnTo>
                  <a:close/>
                  <a:moveTo>
                    <a:pt x="373875" y="3486306"/>
                  </a:moveTo>
                  <a:lnTo>
                    <a:pt x="373875" y="3591494"/>
                  </a:lnTo>
                  <a:lnTo>
                    <a:pt x="391353" y="3596578"/>
                  </a:lnTo>
                  <a:lnTo>
                    <a:pt x="409149" y="3601345"/>
                  </a:lnTo>
                  <a:lnTo>
                    <a:pt x="427581" y="3606112"/>
                  </a:lnTo>
                  <a:lnTo>
                    <a:pt x="446648" y="3610243"/>
                  </a:lnTo>
                  <a:lnTo>
                    <a:pt x="446648" y="3506009"/>
                  </a:lnTo>
                  <a:lnTo>
                    <a:pt x="427581" y="3501242"/>
                  </a:lnTo>
                  <a:lnTo>
                    <a:pt x="409149" y="3496475"/>
                  </a:lnTo>
                  <a:lnTo>
                    <a:pt x="390718" y="3491708"/>
                  </a:lnTo>
                  <a:lnTo>
                    <a:pt x="373875" y="3486306"/>
                  </a:lnTo>
                  <a:close/>
                  <a:moveTo>
                    <a:pt x="2827597" y="3465978"/>
                  </a:moveTo>
                  <a:lnTo>
                    <a:pt x="2827597" y="3583104"/>
                  </a:lnTo>
                  <a:lnTo>
                    <a:pt x="2846959" y="3589151"/>
                  </a:lnTo>
                  <a:lnTo>
                    <a:pt x="2866956" y="3594243"/>
                  </a:lnTo>
                  <a:lnTo>
                    <a:pt x="2887588" y="3599336"/>
                  </a:lnTo>
                  <a:lnTo>
                    <a:pt x="2908220" y="3604110"/>
                  </a:lnTo>
                  <a:lnTo>
                    <a:pt x="2908220" y="3487939"/>
                  </a:lnTo>
                  <a:lnTo>
                    <a:pt x="2887588" y="3482847"/>
                  </a:lnTo>
                  <a:lnTo>
                    <a:pt x="2866956" y="3477436"/>
                  </a:lnTo>
                  <a:lnTo>
                    <a:pt x="2846959" y="3472025"/>
                  </a:lnTo>
                  <a:lnTo>
                    <a:pt x="2827597" y="3465978"/>
                  </a:lnTo>
                  <a:close/>
                  <a:moveTo>
                    <a:pt x="2402802" y="3447218"/>
                  </a:moveTo>
                  <a:lnTo>
                    <a:pt x="2397719" y="3450714"/>
                  </a:lnTo>
                  <a:lnTo>
                    <a:pt x="2391365" y="3453891"/>
                  </a:lnTo>
                  <a:lnTo>
                    <a:pt x="2383740" y="3457387"/>
                  </a:lnTo>
                  <a:lnTo>
                    <a:pt x="2376433" y="3460565"/>
                  </a:lnTo>
                  <a:lnTo>
                    <a:pt x="2347841" y="3472005"/>
                  </a:lnTo>
                  <a:lnTo>
                    <a:pt x="2347841" y="3562893"/>
                  </a:lnTo>
                  <a:lnTo>
                    <a:pt x="2355784" y="3558761"/>
                  </a:lnTo>
                  <a:lnTo>
                    <a:pt x="2363408" y="3554630"/>
                  </a:lnTo>
                  <a:lnTo>
                    <a:pt x="2371033" y="3550181"/>
                  </a:lnTo>
                  <a:lnTo>
                    <a:pt x="2378340" y="3545414"/>
                  </a:lnTo>
                  <a:lnTo>
                    <a:pt x="2385329" y="3540648"/>
                  </a:lnTo>
                  <a:lnTo>
                    <a:pt x="2391683" y="3535881"/>
                  </a:lnTo>
                  <a:lnTo>
                    <a:pt x="2397719" y="3531114"/>
                  </a:lnTo>
                  <a:lnTo>
                    <a:pt x="2402802" y="3526983"/>
                  </a:lnTo>
                  <a:lnTo>
                    <a:pt x="2402802" y="3447218"/>
                  </a:lnTo>
                  <a:close/>
                  <a:moveTo>
                    <a:pt x="1175646" y="3447218"/>
                  </a:moveTo>
                  <a:lnTo>
                    <a:pt x="1170561" y="3450714"/>
                  </a:lnTo>
                  <a:lnTo>
                    <a:pt x="1164205" y="3453891"/>
                  </a:lnTo>
                  <a:lnTo>
                    <a:pt x="1156578" y="3457387"/>
                  </a:lnTo>
                  <a:lnTo>
                    <a:pt x="1149269" y="3460565"/>
                  </a:lnTo>
                  <a:lnTo>
                    <a:pt x="1120669" y="3472005"/>
                  </a:lnTo>
                  <a:lnTo>
                    <a:pt x="1120669" y="3562893"/>
                  </a:lnTo>
                  <a:lnTo>
                    <a:pt x="1128613" y="3558761"/>
                  </a:lnTo>
                  <a:lnTo>
                    <a:pt x="1136240" y="3554630"/>
                  </a:lnTo>
                  <a:lnTo>
                    <a:pt x="1144185" y="3550181"/>
                  </a:lnTo>
                  <a:lnTo>
                    <a:pt x="1151176" y="3545414"/>
                  </a:lnTo>
                  <a:lnTo>
                    <a:pt x="1158167" y="3540648"/>
                  </a:lnTo>
                  <a:lnTo>
                    <a:pt x="1164523" y="3535881"/>
                  </a:lnTo>
                  <a:lnTo>
                    <a:pt x="1170561" y="3531114"/>
                  </a:lnTo>
                  <a:lnTo>
                    <a:pt x="1175646" y="3526347"/>
                  </a:lnTo>
                  <a:lnTo>
                    <a:pt x="1175646" y="3447218"/>
                  </a:lnTo>
                  <a:close/>
                  <a:moveTo>
                    <a:pt x="3717945" y="3422692"/>
                  </a:moveTo>
                  <a:lnTo>
                    <a:pt x="3711914" y="3426193"/>
                  </a:lnTo>
                  <a:lnTo>
                    <a:pt x="3704931" y="3430013"/>
                  </a:lnTo>
                  <a:lnTo>
                    <a:pt x="3696678" y="3433832"/>
                  </a:lnTo>
                  <a:lnTo>
                    <a:pt x="3688425" y="3437651"/>
                  </a:lnTo>
                  <a:lnTo>
                    <a:pt x="3671285" y="3444335"/>
                  </a:lnTo>
                  <a:lnTo>
                    <a:pt x="3656684" y="3450064"/>
                  </a:lnTo>
                  <a:lnTo>
                    <a:pt x="3656684" y="3551276"/>
                  </a:lnTo>
                  <a:lnTo>
                    <a:pt x="3665254" y="3546820"/>
                  </a:lnTo>
                  <a:lnTo>
                    <a:pt x="3674142" y="3542046"/>
                  </a:lnTo>
                  <a:lnTo>
                    <a:pt x="3682394" y="3537272"/>
                  </a:lnTo>
                  <a:lnTo>
                    <a:pt x="3690647" y="3532179"/>
                  </a:lnTo>
                  <a:lnTo>
                    <a:pt x="3698582" y="3526769"/>
                  </a:lnTo>
                  <a:lnTo>
                    <a:pt x="3705566" y="3521358"/>
                  </a:lnTo>
                  <a:lnTo>
                    <a:pt x="3711914" y="3515947"/>
                  </a:lnTo>
                  <a:lnTo>
                    <a:pt x="3717945" y="3510855"/>
                  </a:lnTo>
                  <a:lnTo>
                    <a:pt x="3717945" y="3422692"/>
                  </a:lnTo>
                  <a:close/>
                  <a:moveTo>
                    <a:pt x="1455133" y="3410672"/>
                  </a:moveTo>
                  <a:lnTo>
                    <a:pt x="1455133" y="3516813"/>
                  </a:lnTo>
                  <a:lnTo>
                    <a:pt x="1457675" y="3519674"/>
                  </a:lnTo>
                  <a:lnTo>
                    <a:pt x="1460216" y="3522534"/>
                  </a:lnTo>
                  <a:lnTo>
                    <a:pt x="1466888" y="3528572"/>
                  </a:lnTo>
                  <a:lnTo>
                    <a:pt x="1475466" y="3534610"/>
                  </a:lnTo>
                  <a:lnTo>
                    <a:pt x="1484679" y="3540965"/>
                  </a:lnTo>
                  <a:lnTo>
                    <a:pt x="1495162" y="3547639"/>
                  </a:lnTo>
                  <a:lnTo>
                    <a:pt x="1505964" y="3553677"/>
                  </a:lnTo>
                  <a:lnTo>
                    <a:pt x="1517083" y="3559715"/>
                  </a:lnTo>
                  <a:lnTo>
                    <a:pt x="1528202" y="3564799"/>
                  </a:lnTo>
                  <a:lnTo>
                    <a:pt x="1528202" y="3457387"/>
                  </a:lnTo>
                  <a:lnTo>
                    <a:pt x="1517083" y="3452302"/>
                  </a:lnTo>
                  <a:lnTo>
                    <a:pt x="1506917" y="3446582"/>
                  </a:lnTo>
                  <a:lnTo>
                    <a:pt x="1497068" y="3441180"/>
                  </a:lnTo>
                  <a:lnTo>
                    <a:pt x="1487538" y="3435142"/>
                  </a:lnTo>
                  <a:lnTo>
                    <a:pt x="1478960" y="3429422"/>
                  </a:lnTo>
                  <a:lnTo>
                    <a:pt x="1470700" y="3423384"/>
                  </a:lnTo>
                  <a:lnTo>
                    <a:pt x="1462758" y="3417028"/>
                  </a:lnTo>
                  <a:lnTo>
                    <a:pt x="1455133" y="3410672"/>
                  </a:lnTo>
                  <a:close/>
                  <a:moveTo>
                    <a:pt x="227694" y="3410672"/>
                  </a:moveTo>
                  <a:lnTo>
                    <a:pt x="227694" y="3516813"/>
                  </a:lnTo>
                  <a:lnTo>
                    <a:pt x="230237" y="3519674"/>
                  </a:lnTo>
                  <a:lnTo>
                    <a:pt x="233097" y="3522534"/>
                  </a:lnTo>
                  <a:lnTo>
                    <a:pt x="239770" y="3528572"/>
                  </a:lnTo>
                  <a:lnTo>
                    <a:pt x="248033" y="3534610"/>
                  </a:lnTo>
                  <a:lnTo>
                    <a:pt x="257566" y="3540965"/>
                  </a:lnTo>
                  <a:lnTo>
                    <a:pt x="267735" y="3547639"/>
                  </a:lnTo>
                  <a:lnTo>
                    <a:pt x="278858" y="3553677"/>
                  </a:lnTo>
                  <a:lnTo>
                    <a:pt x="289662" y="3559715"/>
                  </a:lnTo>
                  <a:lnTo>
                    <a:pt x="300785" y="3564799"/>
                  </a:lnTo>
                  <a:lnTo>
                    <a:pt x="300785" y="3457387"/>
                  </a:lnTo>
                  <a:lnTo>
                    <a:pt x="289662" y="3452302"/>
                  </a:lnTo>
                  <a:lnTo>
                    <a:pt x="279493" y="3446582"/>
                  </a:lnTo>
                  <a:lnTo>
                    <a:pt x="269642" y="3441180"/>
                  </a:lnTo>
                  <a:lnTo>
                    <a:pt x="260108" y="3435142"/>
                  </a:lnTo>
                  <a:lnTo>
                    <a:pt x="251528" y="3429422"/>
                  </a:lnTo>
                  <a:lnTo>
                    <a:pt x="243266" y="3423384"/>
                  </a:lnTo>
                  <a:lnTo>
                    <a:pt x="235321" y="3417028"/>
                  </a:lnTo>
                  <a:lnTo>
                    <a:pt x="227694" y="3410672"/>
                  </a:lnTo>
                  <a:close/>
                  <a:moveTo>
                    <a:pt x="2665715" y="3381953"/>
                  </a:moveTo>
                  <a:lnTo>
                    <a:pt x="2665715" y="3500670"/>
                  </a:lnTo>
                  <a:lnTo>
                    <a:pt x="2668254" y="3503216"/>
                  </a:lnTo>
                  <a:lnTo>
                    <a:pt x="2671429" y="3506399"/>
                  </a:lnTo>
                  <a:lnTo>
                    <a:pt x="2678729" y="3512765"/>
                  </a:lnTo>
                  <a:lnTo>
                    <a:pt x="2687934" y="3519767"/>
                  </a:lnTo>
                  <a:lnTo>
                    <a:pt x="2698726" y="3527087"/>
                  </a:lnTo>
                  <a:lnTo>
                    <a:pt x="2710153" y="3534089"/>
                  </a:lnTo>
                  <a:lnTo>
                    <a:pt x="2722215" y="3541409"/>
                  </a:lnTo>
                  <a:lnTo>
                    <a:pt x="2734594" y="3547457"/>
                  </a:lnTo>
                  <a:lnTo>
                    <a:pt x="2746656" y="3553504"/>
                  </a:lnTo>
                  <a:lnTo>
                    <a:pt x="2746656" y="3434150"/>
                  </a:lnTo>
                  <a:lnTo>
                    <a:pt x="2734594" y="3428103"/>
                  </a:lnTo>
                  <a:lnTo>
                    <a:pt x="2723167" y="3422374"/>
                  </a:lnTo>
                  <a:lnTo>
                    <a:pt x="2712058" y="3416009"/>
                  </a:lnTo>
                  <a:lnTo>
                    <a:pt x="2701583" y="3409325"/>
                  </a:lnTo>
                  <a:lnTo>
                    <a:pt x="2691743" y="3402959"/>
                  </a:lnTo>
                  <a:lnTo>
                    <a:pt x="2682538" y="3396276"/>
                  </a:lnTo>
                  <a:lnTo>
                    <a:pt x="2673650" y="3388955"/>
                  </a:lnTo>
                  <a:lnTo>
                    <a:pt x="2665715" y="3381953"/>
                  </a:lnTo>
                  <a:close/>
                  <a:moveTo>
                    <a:pt x="1916773" y="3320218"/>
                  </a:moveTo>
                  <a:lnTo>
                    <a:pt x="1916773" y="3423312"/>
                  </a:lnTo>
                  <a:lnTo>
                    <a:pt x="1938033" y="3423629"/>
                  </a:lnTo>
                  <a:lnTo>
                    <a:pt x="1959928" y="3424263"/>
                  </a:lnTo>
                  <a:lnTo>
                    <a:pt x="1989755" y="3423629"/>
                  </a:lnTo>
                  <a:lnTo>
                    <a:pt x="1989755" y="3320535"/>
                  </a:lnTo>
                  <a:lnTo>
                    <a:pt x="1959293" y="3320852"/>
                  </a:lnTo>
                  <a:lnTo>
                    <a:pt x="1938033" y="3320852"/>
                  </a:lnTo>
                  <a:lnTo>
                    <a:pt x="1916773" y="3320218"/>
                  </a:lnTo>
                  <a:close/>
                  <a:moveTo>
                    <a:pt x="1404938" y="3314700"/>
                  </a:moveTo>
                  <a:lnTo>
                    <a:pt x="1408115" y="3320420"/>
                  </a:lnTo>
                  <a:lnTo>
                    <a:pt x="1411928" y="3325505"/>
                  </a:lnTo>
                  <a:lnTo>
                    <a:pt x="1415740" y="3330590"/>
                  </a:lnTo>
                  <a:lnTo>
                    <a:pt x="1419552" y="3335992"/>
                  </a:lnTo>
                  <a:lnTo>
                    <a:pt x="1424000" y="3340759"/>
                  </a:lnTo>
                  <a:lnTo>
                    <a:pt x="1428447" y="3346161"/>
                  </a:lnTo>
                  <a:lnTo>
                    <a:pt x="1438296" y="3356013"/>
                  </a:lnTo>
                  <a:lnTo>
                    <a:pt x="1448780" y="3365229"/>
                  </a:lnTo>
                  <a:lnTo>
                    <a:pt x="1460852" y="3374444"/>
                  </a:lnTo>
                  <a:lnTo>
                    <a:pt x="1472924" y="3383025"/>
                  </a:lnTo>
                  <a:lnTo>
                    <a:pt x="1486267" y="3391287"/>
                  </a:lnTo>
                  <a:lnTo>
                    <a:pt x="1500563" y="3399550"/>
                  </a:lnTo>
                  <a:lnTo>
                    <a:pt x="1515494" y="3407494"/>
                  </a:lnTo>
                  <a:lnTo>
                    <a:pt x="1531061" y="3415121"/>
                  </a:lnTo>
                  <a:lnTo>
                    <a:pt x="1547263" y="3422113"/>
                  </a:lnTo>
                  <a:lnTo>
                    <a:pt x="1564101" y="3428786"/>
                  </a:lnTo>
                  <a:lnTo>
                    <a:pt x="1581574" y="3435142"/>
                  </a:lnTo>
                  <a:lnTo>
                    <a:pt x="1599682" y="3441498"/>
                  </a:lnTo>
                  <a:lnTo>
                    <a:pt x="1618108" y="3447218"/>
                  </a:lnTo>
                  <a:lnTo>
                    <a:pt x="1637170" y="3452620"/>
                  </a:lnTo>
                  <a:lnTo>
                    <a:pt x="1656866" y="3457705"/>
                  </a:lnTo>
                  <a:lnTo>
                    <a:pt x="1676881" y="3462472"/>
                  </a:lnTo>
                  <a:lnTo>
                    <a:pt x="1697213" y="3466921"/>
                  </a:lnTo>
                  <a:lnTo>
                    <a:pt x="1718180" y="3471052"/>
                  </a:lnTo>
                  <a:lnTo>
                    <a:pt x="1738830" y="3474865"/>
                  </a:lnTo>
                  <a:lnTo>
                    <a:pt x="1760116" y="3478361"/>
                  </a:lnTo>
                  <a:lnTo>
                    <a:pt x="1782036" y="3480903"/>
                  </a:lnTo>
                  <a:lnTo>
                    <a:pt x="1803639" y="3483763"/>
                  </a:lnTo>
                  <a:lnTo>
                    <a:pt x="1825877" y="3486306"/>
                  </a:lnTo>
                  <a:lnTo>
                    <a:pt x="1847798" y="3488213"/>
                  </a:lnTo>
                  <a:lnTo>
                    <a:pt x="1870036" y="3489801"/>
                  </a:lnTo>
                  <a:lnTo>
                    <a:pt x="1891957" y="3490755"/>
                  </a:lnTo>
                  <a:lnTo>
                    <a:pt x="1914513" y="3492026"/>
                  </a:lnTo>
                  <a:lnTo>
                    <a:pt x="1936751" y="3492344"/>
                  </a:lnTo>
                  <a:lnTo>
                    <a:pt x="1959307" y="3492979"/>
                  </a:lnTo>
                  <a:lnTo>
                    <a:pt x="1978051" y="3492344"/>
                  </a:lnTo>
                  <a:lnTo>
                    <a:pt x="1996794" y="3492026"/>
                  </a:lnTo>
                  <a:lnTo>
                    <a:pt x="2015538" y="3491708"/>
                  </a:lnTo>
                  <a:lnTo>
                    <a:pt x="2034599" y="3490437"/>
                  </a:lnTo>
                  <a:lnTo>
                    <a:pt x="2053025" y="3489801"/>
                  </a:lnTo>
                  <a:lnTo>
                    <a:pt x="2071769" y="3488213"/>
                  </a:lnTo>
                  <a:lnTo>
                    <a:pt x="2090513" y="3486624"/>
                  </a:lnTo>
                  <a:lnTo>
                    <a:pt x="2108621" y="3484717"/>
                  </a:lnTo>
                  <a:lnTo>
                    <a:pt x="2127365" y="3482492"/>
                  </a:lnTo>
                  <a:lnTo>
                    <a:pt x="2145473" y="3480268"/>
                  </a:lnTo>
                  <a:lnTo>
                    <a:pt x="2163581" y="3477408"/>
                  </a:lnTo>
                  <a:lnTo>
                    <a:pt x="2181372" y="3474865"/>
                  </a:lnTo>
                  <a:lnTo>
                    <a:pt x="2199163" y="3471688"/>
                  </a:lnTo>
                  <a:lnTo>
                    <a:pt x="2216318" y="3468510"/>
                  </a:lnTo>
                  <a:lnTo>
                    <a:pt x="2233473" y="3464696"/>
                  </a:lnTo>
                  <a:lnTo>
                    <a:pt x="2250311" y="3460883"/>
                  </a:lnTo>
                  <a:lnTo>
                    <a:pt x="2266830" y="3457069"/>
                  </a:lnTo>
                  <a:lnTo>
                    <a:pt x="2283668" y="3452620"/>
                  </a:lnTo>
                  <a:lnTo>
                    <a:pt x="2299235" y="3448171"/>
                  </a:lnTo>
                  <a:lnTo>
                    <a:pt x="2315119" y="3443404"/>
                  </a:lnTo>
                  <a:lnTo>
                    <a:pt x="2330051" y="3438320"/>
                  </a:lnTo>
                  <a:lnTo>
                    <a:pt x="2344982" y="3432917"/>
                  </a:lnTo>
                  <a:lnTo>
                    <a:pt x="2359278" y="3427833"/>
                  </a:lnTo>
                  <a:lnTo>
                    <a:pt x="2373574" y="3421795"/>
                  </a:lnTo>
                  <a:lnTo>
                    <a:pt x="2386917" y="3415757"/>
                  </a:lnTo>
                  <a:lnTo>
                    <a:pt x="2399942" y="3409719"/>
                  </a:lnTo>
                  <a:lnTo>
                    <a:pt x="2412650" y="3403363"/>
                  </a:lnTo>
                  <a:lnTo>
                    <a:pt x="2424722" y="3396690"/>
                  </a:lnTo>
                  <a:lnTo>
                    <a:pt x="2436159" y="3389380"/>
                  </a:lnTo>
                  <a:lnTo>
                    <a:pt x="2446961" y="3382389"/>
                  </a:lnTo>
                  <a:lnTo>
                    <a:pt x="2457444" y="3375080"/>
                  </a:lnTo>
                  <a:lnTo>
                    <a:pt x="2466975" y="3367453"/>
                  </a:lnTo>
                  <a:lnTo>
                    <a:pt x="2466975" y="3464378"/>
                  </a:lnTo>
                  <a:lnTo>
                    <a:pt x="2466657" y="3464696"/>
                  </a:lnTo>
                  <a:lnTo>
                    <a:pt x="2466340" y="3472641"/>
                  </a:lnTo>
                  <a:lnTo>
                    <a:pt x="2466022" y="3477408"/>
                  </a:lnTo>
                  <a:lnTo>
                    <a:pt x="2464751" y="3482492"/>
                  </a:lnTo>
                  <a:lnTo>
                    <a:pt x="2463480" y="3487895"/>
                  </a:lnTo>
                  <a:lnTo>
                    <a:pt x="2461892" y="3492344"/>
                  </a:lnTo>
                  <a:lnTo>
                    <a:pt x="2459986" y="3497111"/>
                  </a:lnTo>
                  <a:lnTo>
                    <a:pt x="2457444" y="3501877"/>
                  </a:lnTo>
                  <a:lnTo>
                    <a:pt x="2455220" y="3506962"/>
                  </a:lnTo>
                  <a:lnTo>
                    <a:pt x="2452361" y="3511729"/>
                  </a:lnTo>
                  <a:lnTo>
                    <a:pt x="2449184" y="3516178"/>
                  </a:lnTo>
                  <a:lnTo>
                    <a:pt x="2445690" y="3520945"/>
                  </a:lnTo>
                  <a:lnTo>
                    <a:pt x="2441878" y="3525712"/>
                  </a:lnTo>
                  <a:lnTo>
                    <a:pt x="2437748" y="3529843"/>
                  </a:lnTo>
                  <a:lnTo>
                    <a:pt x="2429170" y="3539059"/>
                  </a:lnTo>
                  <a:lnTo>
                    <a:pt x="2419322" y="3547639"/>
                  </a:lnTo>
                  <a:lnTo>
                    <a:pt x="2408202" y="3556537"/>
                  </a:lnTo>
                  <a:lnTo>
                    <a:pt x="2396130" y="3564799"/>
                  </a:lnTo>
                  <a:lnTo>
                    <a:pt x="2383423" y="3572744"/>
                  </a:lnTo>
                  <a:lnTo>
                    <a:pt x="2369127" y="3580689"/>
                  </a:lnTo>
                  <a:lnTo>
                    <a:pt x="2354195" y="3587998"/>
                  </a:lnTo>
                  <a:lnTo>
                    <a:pt x="2338311" y="3595625"/>
                  </a:lnTo>
                  <a:lnTo>
                    <a:pt x="2321791" y="3602298"/>
                  </a:lnTo>
                  <a:lnTo>
                    <a:pt x="2304636" y="3608972"/>
                  </a:lnTo>
                  <a:lnTo>
                    <a:pt x="2285892" y="3615328"/>
                  </a:lnTo>
                  <a:lnTo>
                    <a:pt x="2266830" y="3621683"/>
                  </a:lnTo>
                  <a:lnTo>
                    <a:pt x="2247134" y="3627086"/>
                  </a:lnTo>
                  <a:lnTo>
                    <a:pt x="2226802" y="3632806"/>
                  </a:lnTo>
                  <a:lnTo>
                    <a:pt x="2205516" y="3637255"/>
                  </a:lnTo>
                  <a:lnTo>
                    <a:pt x="2183278" y="3642022"/>
                  </a:lnTo>
                  <a:lnTo>
                    <a:pt x="2160722" y="3646471"/>
                  </a:lnTo>
                  <a:lnTo>
                    <a:pt x="2137848" y="3649967"/>
                  </a:lnTo>
                  <a:lnTo>
                    <a:pt x="2114340" y="3653462"/>
                  </a:lnTo>
                  <a:lnTo>
                    <a:pt x="2089877" y="3656640"/>
                  </a:lnTo>
                  <a:lnTo>
                    <a:pt x="2065415" y="3659182"/>
                  </a:lnTo>
                  <a:lnTo>
                    <a:pt x="2040000" y="3661407"/>
                  </a:lnTo>
                  <a:lnTo>
                    <a:pt x="2014267" y="3662996"/>
                  </a:lnTo>
                  <a:lnTo>
                    <a:pt x="1988217" y="3664267"/>
                  </a:lnTo>
                  <a:lnTo>
                    <a:pt x="1962166" y="3664903"/>
                  </a:lnTo>
                  <a:lnTo>
                    <a:pt x="1935480" y="3665538"/>
                  </a:lnTo>
                  <a:lnTo>
                    <a:pt x="1908159" y="3664903"/>
                  </a:lnTo>
                  <a:lnTo>
                    <a:pt x="1881155" y="3664267"/>
                  </a:lnTo>
                  <a:lnTo>
                    <a:pt x="1854469" y="3662996"/>
                  </a:lnTo>
                  <a:lnTo>
                    <a:pt x="1828419" y="3661089"/>
                  </a:lnTo>
                  <a:lnTo>
                    <a:pt x="1803004" y="3659182"/>
                  </a:lnTo>
                  <a:lnTo>
                    <a:pt x="1777588" y="3656322"/>
                  </a:lnTo>
                  <a:lnTo>
                    <a:pt x="1752809" y="3653145"/>
                  </a:lnTo>
                  <a:lnTo>
                    <a:pt x="1728664" y="3649649"/>
                  </a:lnTo>
                  <a:lnTo>
                    <a:pt x="1705155" y="3645835"/>
                  </a:lnTo>
                  <a:lnTo>
                    <a:pt x="1682282" y="3641069"/>
                  </a:lnTo>
                  <a:lnTo>
                    <a:pt x="1660043" y="3636302"/>
                  </a:lnTo>
                  <a:lnTo>
                    <a:pt x="1638440" y="3631217"/>
                  </a:lnTo>
                  <a:lnTo>
                    <a:pt x="1617791" y="3625497"/>
                  </a:lnTo>
                  <a:lnTo>
                    <a:pt x="1597776" y="3619777"/>
                  </a:lnTo>
                  <a:lnTo>
                    <a:pt x="1578397" y="3613421"/>
                  </a:lnTo>
                  <a:lnTo>
                    <a:pt x="1559653" y="3606747"/>
                  </a:lnTo>
                  <a:lnTo>
                    <a:pt x="1542498" y="3599438"/>
                  </a:lnTo>
                  <a:lnTo>
                    <a:pt x="1525343" y="3592447"/>
                  </a:lnTo>
                  <a:lnTo>
                    <a:pt x="1509776" y="3584820"/>
                  </a:lnTo>
                  <a:lnTo>
                    <a:pt x="1495162" y="3576875"/>
                  </a:lnTo>
                  <a:lnTo>
                    <a:pt x="1481184" y="3568613"/>
                  </a:lnTo>
                  <a:lnTo>
                    <a:pt x="1468159" y="3560350"/>
                  </a:lnTo>
                  <a:lnTo>
                    <a:pt x="1456404" y="3551770"/>
                  </a:lnTo>
                  <a:lnTo>
                    <a:pt x="1445603" y="3542554"/>
                  </a:lnTo>
                  <a:lnTo>
                    <a:pt x="1440837" y="3538423"/>
                  </a:lnTo>
                  <a:lnTo>
                    <a:pt x="1436390" y="3533656"/>
                  </a:lnTo>
                  <a:lnTo>
                    <a:pt x="1431942" y="3529207"/>
                  </a:lnTo>
                  <a:lnTo>
                    <a:pt x="1428130" y="3524440"/>
                  </a:lnTo>
                  <a:lnTo>
                    <a:pt x="1424318" y="3519674"/>
                  </a:lnTo>
                  <a:lnTo>
                    <a:pt x="1420823" y="3514907"/>
                  </a:lnTo>
                  <a:lnTo>
                    <a:pt x="1417646" y="3510140"/>
                  </a:lnTo>
                  <a:lnTo>
                    <a:pt x="1415105" y="3505055"/>
                  </a:lnTo>
                  <a:lnTo>
                    <a:pt x="1412563" y="3500288"/>
                  </a:lnTo>
                  <a:lnTo>
                    <a:pt x="1410339" y="3495204"/>
                  </a:lnTo>
                  <a:lnTo>
                    <a:pt x="1408115" y="3490437"/>
                  </a:lnTo>
                  <a:lnTo>
                    <a:pt x="1407162" y="3485352"/>
                  </a:lnTo>
                  <a:lnTo>
                    <a:pt x="1405892" y="3480268"/>
                  </a:lnTo>
                  <a:lnTo>
                    <a:pt x="1404621" y="3475183"/>
                  </a:lnTo>
                  <a:lnTo>
                    <a:pt x="1404303" y="3470099"/>
                  </a:lnTo>
                  <a:lnTo>
                    <a:pt x="1404303" y="3464696"/>
                  </a:lnTo>
                  <a:lnTo>
                    <a:pt x="1403350" y="3464696"/>
                  </a:lnTo>
                  <a:lnTo>
                    <a:pt x="1403350" y="3333132"/>
                  </a:lnTo>
                  <a:lnTo>
                    <a:pt x="1403350" y="3329318"/>
                  </a:lnTo>
                  <a:lnTo>
                    <a:pt x="1403985" y="3322327"/>
                  </a:lnTo>
                  <a:lnTo>
                    <a:pt x="1404938" y="3314700"/>
                  </a:lnTo>
                  <a:close/>
                  <a:moveTo>
                    <a:pt x="177802" y="3314700"/>
                  </a:moveTo>
                  <a:lnTo>
                    <a:pt x="180980" y="3320420"/>
                  </a:lnTo>
                  <a:lnTo>
                    <a:pt x="184476" y="3325505"/>
                  </a:lnTo>
                  <a:lnTo>
                    <a:pt x="188289" y="3330590"/>
                  </a:lnTo>
                  <a:lnTo>
                    <a:pt x="192420" y="3335992"/>
                  </a:lnTo>
                  <a:lnTo>
                    <a:pt x="196551" y="3340759"/>
                  </a:lnTo>
                  <a:lnTo>
                    <a:pt x="201000" y="3346161"/>
                  </a:lnTo>
                  <a:lnTo>
                    <a:pt x="210852" y="3356013"/>
                  </a:lnTo>
                  <a:lnTo>
                    <a:pt x="221656" y="3365229"/>
                  </a:lnTo>
                  <a:lnTo>
                    <a:pt x="233414" y="3374444"/>
                  </a:lnTo>
                  <a:lnTo>
                    <a:pt x="245490" y="3383025"/>
                  </a:lnTo>
                  <a:lnTo>
                    <a:pt x="259155" y="3391287"/>
                  </a:lnTo>
                  <a:lnTo>
                    <a:pt x="273138" y="3399550"/>
                  </a:lnTo>
                  <a:lnTo>
                    <a:pt x="288073" y="3407494"/>
                  </a:lnTo>
                  <a:lnTo>
                    <a:pt x="303645" y="3415121"/>
                  </a:lnTo>
                  <a:lnTo>
                    <a:pt x="319852" y="3422113"/>
                  </a:lnTo>
                  <a:lnTo>
                    <a:pt x="336694" y="3428786"/>
                  </a:lnTo>
                  <a:lnTo>
                    <a:pt x="354173" y="3435142"/>
                  </a:lnTo>
                  <a:lnTo>
                    <a:pt x="372286" y="3441498"/>
                  </a:lnTo>
                  <a:lnTo>
                    <a:pt x="390718" y="3447218"/>
                  </a:lnTo>
                  <a:lnTo>
                    <a:pt x="409785" y="3452620"/>
                  </a:lnTo>
                  <a:lnTo>
                    <a:pt x="429488" y="3457705"/>
                  </a:lnTo>
                  <a:lnTo>
                    <a:pt x="449826" y="3462472"/>
                  </a:lnTo>
                  <a:lnTo>
                    <a:pt x="469846" y="3466921"/>
                  </a:lnTo>
                  <a:lnTo>
                    <a:pt x="490820" y="3471052"/>
                  </a:lnTo>
                  <a:lnTo>
                    <a:pt x="511794" y="3474865"/>
                  </a:lnTo>
                  <a:lnTo>
                    <a:pt x="533085" y="3478361"/>
                  </a:lnTo>
                  <a:lnTo>
                    <a:pt x="554695" y="3480903"/>
                  </a:lnTo>
                  <a:lnTo>
                    <a:pt x="576304" y="3483763"/>
                  </a:lnTo>
                  <a:lnTo>
                    <a:pt x="598549" y="3486306"/>
                  </a:lnTo>
                  <a:lnTo>
                    <a:pt x="620476" y="3488213"/>
                  </a:lnTo>
                  <a:lnTo>
                    <a:pt x="642721" y="3489801"/>
                  </a:lnTo>
                  <a:lnTo>
                    <a:pt x="664966" y="3490755"/>
                  </a:lnTo>
                  <a:lnTo>
                    <a:pt x="687211" y="3492026"/>
                  </a:lnTo>
                  <a:lnTo>
                    <a:pt x="709456" y="3492344"/>
                  </a:lnTo>
                  <a:lnTo>
                    <a:pt x="732018" y="3492344"/>
                  </a:lnTo>
                  <a:lnTo>
                    <a:pt x="750768" y="3492344"/>
                  </a:lnTo>
                  <a:lnTo>
                    <a:pt x="769517" y="3492026"/>
                  </a:lnTo>
                  <a:lnTo>
                    <a:pt x="788266" y="3491708"/>
                  </a:lnTo>
                  <a:lnTo>
                    <a:pt x="807333" y="3490437"/>
                  </a:lnTo>
                  <a:lnTo>
                    <a:pt x="825765" y="3489801"/>
                  </a:lnTo>
                  <a:lnTo>
                    <a:pt x="844832" y="3488213"/>
                  </a:lnTo>
                  <a:lnTo>
                    <a:pt x="863263" y="3486624"/>
                  </a:lnTo>
                  <a:lnTo>
                    <a:pt x="881695" y="3484717"/>
                  </a:lnTo>
                  <a:lnTo>
                    <a:pt x="900126" y="3482492"/>
                  </a:lnTo>
                  <a:lnTo>
                    <a:pt x="918240" y="3480268"/>
                  </a:lnTo>
                  <a:lnTo>
                    <a:pt x="936354" y="3477408"/>
                  </a:lnTo>
                  <a:lnTo>
                    <a:pt x="954150" y="3474865"/>
                  </a:lnTo>
                  <a:lnTo>
                    <a:pt x="971946" y="3471688"/>
                  </a:lnTo>
                  <a:lnTo>
                    <a:pt x="989424" y="3468510"/>
                  </a:lnTo>
                  <a:lnTo>
                    <a:pt x="1006266" y="3464696"/>
                  </a:lnTo>
                  <a:lnTo>
                    <a:pt x="1023109" y="3460883"/>
                  </a:lnTo>
                  <a:lnTo>
                    <a:pt x="1039952" y="3457069"/>
                  </a:lnTo>
                  <a:lnTo>
                    <a:pt x="1056476" y="3452620"/>
                  </a:lnTo>
                  <a:lnTo>
                    <a:pt x="1072366" y="3448171"/>
                  </a:lnTo>
                  <a:lnTo>
                    <a:pt x="1087937" y="3443087"/>
                  </a:lnTo>
                  <a:lnTo>
                    <a:pt x="1102873" y="3438320"/>
                  </a:lnTo>
                  <a:lnTo>
                    <a:pt x="1118126" y="3432917"/>
                  </a:lnTo>
                  <a:lnTo>
                    <a:pt x="1132109" y="3427833"/>
                  </a:lnTo>
                  <a:lnTo>
                    <a:pt x="1146409" y="3421795"/>
                  </a:lnTo>
                  <a:lnTo>
                    <a:pt x="1159756" y="3415757"/>
                  </a:lnTo>
                  <a:lnTo>
                    <a:pt x="1172785" y="3409719"/>
                  </a:lnTo>
                  <a:lnTo>
                    <a:pt x="1185497" y="3403363"/>
                  </a:lnTo>
                  <a:lnTo>
                    <a:pt x="1197890" y="3396690"/>
                  </a:lnTo>
                  <a:lnTo>
                    <a:pt x="1209331" y="3389380"/>
                  </a:lnTo>
                  <a:lnTo>
                    <a:pt x="1219818" y="3382389"/>
                  </a:lnTo>
                  <a:lnTo>
                    <a:pt x="1230622" y="3375080"/>
                  </a:lnTo>
                  <a:lnTo>
                    <a:pt x="1239838" y="3367453"/>
                  </a:lnTo>
                  <a:lnTo>
                    <a:pt x="1239838" y="3464378"/>
                  </a:lnTo>
                  <a:lnTo>
                    <a:pt x="1239838" y="3464696"/>
                  </a:lnTo>
                  <a:lnTo>
                    <a:pt x="1239520" y="3468827"/>
                  </a:lnTo>
                  <a:lnTo>
                    <a:pt x="1239202" y="3472641"/>
                  </a:lnTo>
                  <a:lnTo>
                    <a:pt x="1238885" y="3477408"/>
                  </a:lnTo>
                  <a:lnTo>
                    <a:pt x="1237614" y="3482492"/>
                  </a:lnTo>
                  <a:lnTo>
                    <a:pt x="1236342" y="3487895"/>
                  </a:lnTo>
                  <a:lnTo>
                    <a:pt x="1234754" y="3492344"/>
                  </a:lnTo>
                  <a:lnTo>
                    <a:pt x="1232847" y="3497111"/>
                  </a:lnTo>
                  <a:lnTo>
                    <a:pt x="1230622" y="3501877"/>
                  </a:lnTo>
                  <a:lnTo>
                    <a:pt x="1228080" y="3506962"/>
                  </a:lnTo>
                  <a:lnTo>
                    <a:pt x="1225538" y="3511729"/>
                  </a:lnTo>
                  <a:lnTo>
                    <a:pt x="1222360" y="3516178"/>
                  </a:lnTo>
                  <a:lnTo>
                    <a:pt x="1218546" y="3520945"/>
                  </a:lnTo>
                  <a:lnTo>
                    <a:pt x="1214733" y="3525712"/>
                  </a:lnTo>
                  <a:lnTo>
                    <a:pt x="1210920" y="3529843"/>
                  </a:lnTo>
                  <a:lnTo>
                    <a:pt x="1202022" y="3539059"/>
                  </a:lnTo>
                  <a:lnTo>
                    <a:pt x="1192170" y="3547639"/>
                  </a:lnTo>
                  <a:lnTo>
                    <a:pt x="1181048" y="3556537"/>
                  </a:lnTo>
                  <a:lnTo>
                    <a:pt x="1169290" y="3564799"/>
                  </a:lnTo>
                  <a:lnTo>
                    <a:pt x="1156261" y="3572744"/>
                  </a:lnTo>
                  <a:lnTo>
                    <a:pt x="1141960" y="3580689"/>
                  </a:lnTo>
                  <a:lnTo>
                    <a:pt x="1127024" y="3587998"/>
                  </a:lnTo>
                  <a:lnTo>
                    <a:pt x="1111453" y="3595625"/>
                  </a:lnTo>
                  <a:lnTo>
                    <a:pt x="1094610" y="3602298"/>
                  </a:lnTo>
                  <a:lnTo>
                    <a:pt x="1077450" y="3608972"/>
                  </a:lnTo>
                  <a:lnTo>
                    <a:pt x="1058701" y="3615328"/>
                  </a:lnTo>
                  <a:lnTo>
                    <a:pt x="1039952" y="3621683"/>
                  </a:lnTo>
                  <a:lnTo>
                    <a:pt x="1020249" y="3627086"/>
                  </a:lnTo>
                  <a:lnTo>
                    <a:pt x="999593" y="3632806"/>
                  </a:lnTo>
                  <a:lnTo>
                    <a:pt x="978301" y="3637255"/>
                  </a:lnTo>
                  <a:lnTo>
                    <a:pt x="956056" y="3642022"/>
                  </a:lnTo>
                  <a:lnTo>
                    <a:pt x="933494" y="3646471"/>
                  </a:lnTo>
                  <a:lnTo>
                    <a:pt x="910613" y="3649967"/>
                  </a:lnTo>
                  <a:lnTo>
                    <a:pt x="887097" y="3653462"/>
                  </a:lnTo>
                  <a:lnTo>
                    <a:pt x="862946" y="3656640"/>
                  </a:lnTo>
                  <a:lnTo>
                    <a:pt x="838158" y="3659182"/>
                  </a:lnTo>
                  <a:lnTo>
                    <a:pt x="812736" y="3661407"/>
                  </a:lnTo>
                  <a:lnTo>
                    <a:pt x="787313" y="3662996"/>
                  </a:lnTo>
                  <a:lnTo>
                    <a:pt x="761572" y="3664267"/>
                  </a:lnTo>
                  <a:lnTo>
                    <a:pt x="735196" y="3664903"/>
                  </a:lnTo>
                  <a:lnTo>
                    <a:pt x="708185" y="3665538"/>
                  </a:lnTo>
                  <a:lnTo>
                    <a:pt x="680855" y="3664903"/>
                  </a:lnTo>
                  <a:lnTo>
                    <a:pt x="654161" y="3664267"/>
                  </a:lnTo>
                  <a:lnTo>
                    <a:pt x="627467" y="3662996"/>
                  </a:lnTo>
                  <a:lnTo>
                    <a:pt x="601409" y="3661089"/>
                  </a:lnTo>
                  <a:lnTo>
                    <a:pt x="575668" y="3659182"/>
                  </a:lnTo>
                  <a:lnTo>
                    <a:pt x="550246" y="3656322"/>
                  </a:lnTo>
                  <a:lnTo>
                    <a:pt x="525458" y="3653145"/>
                  </a:lnTo>
                  <a:lnTo>
                    <a:pt x="501307" y="3649649"/>
                  </a:lnTo>
                  <a:lnTo>
                    <a:pt x="478109" y="3645835"/>
                  </a:lnTo>
                  <a:lnTo>
                    <a:pt x="455228" y="3641069"/>
                  </a:lnTo>
                  <a:lnTo>
                    <a:pt x="432665" y="3636302"/>
                  </a:lnTo>
                  <a:lnTo>
                    <a:pt x="411374" y="3631217"/>
                  </a:lnTo>
                  <a:lnTo>
                    <a:pt x="390400" y="3625497"/>
                  </a:lnTo>
                  <a:lnTo>
                    <a:pt x="370380" y="3619777"/>
                  </a:lnTo>
                  <a:lnTo>
                    <a:pt x="350995" y="3613421"/>
                  </a:lnTo>
                  <a:lnTo>
                    <a:pt x="332563" y="3606747"/>
                  </a:lnTo>
                  <a:lnTo>
                    <a:pt x="315085" y="3599438"/>
                  </a:lnTo>
                  <a:lnTo>
                    <a:pt x="297925" y="3592447"/>
                  </a:lnTo>
                  <a:lnTo>
                    <a:pt x="282353" y="3584820"/>
                  </a:lnTo>
                  <a:lnTo>
                    <a:pt x="267735" y="3576875"/>
                  </a:lnTo>
                  <a:lnTo>
                    <a:pt x="253753" y="3568613"/>
                  </a:lnTo>
                  <a:lnTo>
                    <a:pt x="240724" y="3560350"/>
                  </a:lnTo>
                  <a:lnTo>
                    <a:pt x="229283" y="3551770"/>
                  </a:lnTo>
                  <a:lnTo>
                    <a:pt x="218796" y="3542872"/>
                  </a:lnTo>
                  <a:lnTo>
                    <a:pt x="213712" y="3538423"/>
                  </a:lnTo>
                  <a:lnTo>
                    <a:pt x="208945" y="3533656"/>
                  </a:lnTo>
                  <a:lnTo>
                    <a:pt x="204814" y="3529207"/>
                  </a:lnTo>
                  <a:lnTo>
                    <a:pt x="200683" y="3524440"/>
                  </a:lnTo>
                  <a:lnTo>
                    <a:pt x="196869" y="3519674"/>
                  </a:lnTo>
                  <a:lnTo>
                    <a:pt x="193374" y="3514907"/>
                  </a:lnTo>
                  <a:lnTo>
                    <a:pt x="190196" y="3510140"/>
                  </a:lnTo>
                  <a:lnTo>
                    <a:pt x="187653" y="3505055"/>
                  </a:lnTo>
                  <a:lnTo>
                    <a:pt x="185111" y="3500288"/>
                  </a:lnTo>
                  <a:lnTo>
                    <a:pt x="182887" y="3495204"/>
                  </a:lnTo>
                  <a:lnTo>
                    <a:pt x="181298" y="3490437"/>
                  </a:lnTo>
                  <a:lnTo>
                    <a:pt x="179709" y="3485352"/>
                  </a:lnTo>
                  <a:lnTo>
                    <a:pt x="178438" y="3480268"/>
                  </a:lnTo>
                  <a:lnTo>
                    <a:pt x="177802" y="3475183"/>
                  </a:lnTo>
                  <a:lnTo>
                    <a:pt x="176849" y="3470099"/>
                  </a:lnTo>
                  <a:lnTo>
                    <a:pt x="176849" y="3464696"/>
                  </a:lnTo>
                  <a:lnTo>
                    <a:pt x="176531" y="3464696"/>
                  </a:lnTo>
                  <a:lnTo>
                    <a:pt x="176531" y="3333132"/>
                  </a:lnTo>
                  <a:lnTo>
                    <a:pt x="176213" y="3329318"/>
                  </a:lnTo>
                  <a:lnTo>
                    <a:pt x="176531" y="3322327"/>
                  </a:lnTo>
                  <a:lnTo>
                    <a:pt x="177802" y="3314700"/>
                  </a:lnTo>
                  <a:close/>
                  <a:moveTo>
                    <a:pt x="1771445" y="3307529"/>
                  </a:moveTo>
                  <a:lnTo>
                    <a:pt x="1771445" y="3411258"/>
                  </a:lnTo>
                  <a:lnTo>
                    <a:pt x="1789215" y="3413478"/>
                  </a:lnTo>
                  <a:lnTo>
                    <a:pt x="1807301" y="3415698"/>
                  </a:lnTo>
                  <a:lnTo>
                    <a:pt x="1825388" y="3417285"/>
                  </a:lnTo>
                  <a:lnTo>
                    <a:pt x="1843792" y="3419505"/>
                  </a:lnTo>
                  <a:lnTo>
                    <a:pt x="1843792" y="3315777"/>
                  </a:lnTo>
                  <a:lnTo>
                    <a:pt x="1825388" y="3314191"/>
                  </a:lnTo>
                  <a:lnTo>
                    <a:pt x="1807301" y="3312287"/>
                  </a:lnTo>
                  <a:lnTo>
                    <a:pt x="1789215" y="3309750"/>
                  </a:lnTo>
                  <a:lnTo>
                    <a:pt x="1771445" y="3307529"/>
                  </a:lnTo>
                  <a:close/>
                  <a:moveTo>
                    <a:pt x="3178346" y="3281045"/>
                  </a:moveTo>
                  <a:lnTo>
                    <a:pt x="3178346" y="3395980"/>
                  </a:lnTo>
                  <a:lnTo>
                    <a:pt x="3201835" y="3396298"/>
                  </a:lnTo>
                  <a:lnTo>
                    <a:pt x="3225959" y="3396615"/>
                  </a:lnTo>
                  <a:lnTo>
                    <a:pt x="3258970" y="3396298"/>
                  </a:lnTo>
                  <a:lnTo>
                    <a:pt x="3258970" y="3281363"/>
                  </a:lnTo>
                  <a:lnTo>
                    <a:pt x="3225641" y="3281680"/>
                  </a:lnTo>
                  <a:lnTo>
                    <a:pt x="3201835" y="3281363"/>
                  </a:lnTo>
                  <a:lnTo>
                    <a:pt x="3178346" y="3281045"/>
                  </a:lnTo>
                  <a:close/>
                  <a:moveTo>
                    <a:pt x="2609850" y="3275012"/>
                  </a:moveTo>
                  <a:lnTo>
                    <a:pt x="2613342" y="3281059"/>
                  </a:lnTo>
                  <a:lnTo>
                    <a:pt x="2617468" y="3287107"/>
                  </a:lnTo>
                  <a:lnTo>
                    <a:pt x="2621594" y="3292836"/>
                  </a:lnTo>
                  <a:lnTo>
                    <a:pt x="2626038" y="3298883"/>
                  </a:lnTo>
                  <a:lnTo>
                    <a:pt x="2631117" y="3304294"/>
                  </a:lnTo>
                  <a:lnTo>
                    <a:pt x="2635878" y="3310023"/>
                  </a:lnTo>
                  <a:lnTo>
                    <a:pt x="2641274" y="3315433"/>
                  </a:lnTo>
                  <a:lnTo>
                    <a:pt x="2646988" y="3320844"/>
                  </a:lnTo>
                  <a:lnTo>
                    <a:pt x="2658732" y="3331347"/>
                  </a:lnTo>
                  <a:lnTo>
                    <a:pt x="2671746" y="3341532"/>
                  </a:lnTo>
                  <a:lnTo>
                    <a:pt x="2685712" y="3351080"/>
                  </a:lnTo>
                  <a:lnTo>
                    <a:pt x="2700631" y="3360629"/>
                  </a:lnTo>
                  <a:lnTo>
                    <a:pt x="2715867" y="3369540"/>
                  </a:lnTo>
                  <a:lnTo>
                    <a:pt x="2732372" y="3378452"/>
                  </a:lnTo>
                  <a:lnTo>
                    <a:pt x="2749830" y="3386727"/>
                  </a:lnTo>
                  <a:lnTo>
                    <a:pt x="2767923" y="3394684"/>
                  </a:lnTo>
                  <a:lnTo>
                    <a:pt x="2786650" y="3402004"/>
                  </a:lnTo>
                  <a:lnTo>
                    <a:pt x="2805695" y="3409325"/>
                  </a:lnTo>
                  <a:lnTo>
                    <a:pt x="2826009" y="3416327"/>
                  </a:lnTo>
                  <a:lnTo>
                    <a:pt x="2846959" y="3422692"/>
                  </a:lnTo>
                  <a:lnTo>
                    <a:pt x="2867591" y="3428421"/>
                  </a:lnTo>
                  <a:lnTo>
                    <a:pt x="2889492" y="3434469"/>
                  </a:lnTo>
                  <a:lnTo>
                    <a:pt x="2912029" y="3439561"/>
                  </a:lnTo>
                  <a:lnTo>
                    <a:pt x="2934248" y="3444654"/>
                  </a:lnTo>
                  <a:lnTo>
                    <a:pt x="2957102" y="3449109"/>
                  </a:lnTo>
                  <a:lnTo>
                    <a:pt x="2980908" y="3453565"/>
                  </a:lnTo>
                  <a:lnTo>
                    <a:pt x="3004396" y="3457066"/>
                  </a:lnTo>
                  <a:lnTo>
                    <a:pt x="3028203" y="3460567"/>
                  </a:lnTo>
                  <a:lnTo>
                    <a:pt x="3052644" y="3463432"/>
                  </a:lnTo>
                  <a:lnTo>
                    <a:pt x="3077084" y="3465978"/>
                  </a:lnTo>
                  <a:lnTo>
                    <a:pt x="3101525" y="3468206"/>
                  </a:lnTo>
                  <a:lnTo>
                    <a:pt x="3125966" y="3470116"/>
                  </a:lnTo>
                  <a:lnTo>
                    <a:pt x="3150725" y="3471389"/>
                  </a:lnTo>
                  <a:lnTo>
                    <a:pt x="3175800" y="3472344"/>
                  </a:lnTo>
                  <a:lnTo>
                    <a:pt x="3200559" y="3472980"/>
                  </a:lnTo>
                  <a:lnTo>
                    <a:pt x="3225317" y="3473298"/>
                  </a:lnTo>
                  <a:lnTo>
                    <a:pt x="3246266" y="3473298"/>
                  </a:lnTo>
                  <a:lnTo>
                    <a:pt x="3267216" y="3472344"/>
                  </a:lnTo>
                  <a:lnTo>
                    <a:pt x="3288165" y="3472025"/>
                  </a:lnTo>
                  <a:lnTo>
                    <a:pt x="3308797" y="3470752"/>
                  </a:lnTo>
                  <a:lnTo>
                    <a:pt x="3329429" y="3469797"/>
                  </a:lnTo>
                  <a:lnTo>
                    <a:pt x="3350378" y="3468206"/>
                  </a:lnTo>
                  <a:lnTo>
                    <a:pt x="3371010" y="3466615"/>
                  </a:lnTo>
                  <a:lnTo>
                    <a:pt x="3391325" y="3464068"/>
                  </a:lnTo>
                  <a:lnTo>
                    <a:pt x="3411957" y="3462159"/>
                  </a:lnTo>
                  <a:lnTo>
                    <a:pt x="3431954" y="3459294"/>
                  </a:lnTo>
                  <a:lnTo>
                    <a:pt x="3451951" y="3456748"/>
                  </a:lnTo>
                  <a:lnTo>
                    <a:pt x="3471948" y="3453565"/>
                  </a:lnTo>
                  <a:lnTo>
                    <a:pt x="3491628" y="3450064"/>
                  </a:lnTo>
                  <a:lnTo>
                    <a:pt x="3510990" y="3446245"/>
                  </a:lnTo>
                  <a:lnTo>
                    <a:pt x="3530035" y="3442107"/>
                  </a:lnTo>
                  <a:lnTo>
                    <a:pt x="3548763" y="3437970"/>
                  </a:lnTo>
                  <a:lnTo>
                    <a:pt x="3567173" y="3433196"/>
                  </a:lnTo>
                  <a:lnTo>
                    <a:pt x="3585265" y="3428421"/>
                  </a:lnTo>
                  <a:lnTo>
                    <a:pt x="3603041" y="3423329"/>
                  </a:lnTo>
                  <a:lnTo>
                    <a:pt x="3620498" y="3418237"/>
                  </a:lnTo>
                  <a:lnTo>
                    <a:pt x="3637004" y="3412826"/>
                  </a:lnTo>
                  <a:lnTo>
                    <a:pt x="3653510" y="3406779"/>
                  </a:lnTo>
                  <a:lnTo>
                    <a:pt x="3669698" y="3400731"/>
                  </a:lnTo>
                  <a:lnTo>
                    <a:pt x="3685251" y="3394048"/>
                  </a:lnTo>
                  <a:lnTo>
                    <a:pt x="3700170" y="3387682"/>
                  </a:lnTo>
                  <a:lnTo>
                    <a:pt x="3714770" y="3380680"/>
                  </a:lnTo>
                  <a:lnTo>
                    <a:pt x="3728419" y="3373678"/>
                  </a:lnTo>
                  <a:lnTo>
                    <a:pt x="3741751" y="3366039"/>
                  </a:lnTo>
                  <a:lnTo>
                    <a:pt x="3754765" y="3358719"/>
                  </a:lnTo>
                  <a:lnTo>
                    <a:pt x="3767144" y="3350762"/>
                  </a:lnTo>
                  <a:lnTo>
                    <a:pt x="3778571" y="3342487"/>
                  </a:lnTo>
                  <a:lnTo>
                    <a:pt x="3789363" y="3333575"/>
                  </a:lnTo>
                  <a:lnTo>
                    <a:pt x="3789363" y="3441471"/>
                  </a:lnTo>
                  <a:lnTo>
                    <a:pt x="3788728" y="3442107"/>
                  </a:lnTo>
                  <a:lnTo>
                    <a:pt x="3788411" y="3451019"/>
                  </a:lnTo>
                  <a:lnTo>
                    <a:pt x="3787776" y="3456748"/>
                  </a:lnTo>
                  <a:lnTo>
                    <a:pt x="3786506" y="3462159"/>
                  </a:lnTo>
                  <a:lnTo>
                    <a:pt x="3785237" y="3467569"/>
                  </a:lnTo>
                  <a:lnTo>
                    <a:pt x="3783332" y="3472980"/>
                  </a:lnTo>
                  <a:lnTo>
                    <a:pt x="3781428" y="3478391"/>
                  </a:lnTo>
                  <a:lnTo>
                    <a:pt x="3778571" y="3483801"/>
                  </a:lnTo>
                  <a:lnTo>
                    <a:pt x="3775714" y="3489212"/>
                  </a:lnTo>
                  <a:lnTo>
                    <a:pt x="3772540" y="3494305"/>
                  </a:lnTo>
                  <a:lnTo>
                    <a:pt x="3769048" y="3499715"/>
                  </a:lnTo>
                  <a:lnTo>
                    <a:pt x="3765557" y="3504808"/>
                  </a:lnTo>
                  <a:lnTo>
                    <a:pt x="3761113" y="3509900"/>
                  </a:lnTo>
                  <a:lnTo>
                    <a:pt x="3756987" y="3514674"/>
                  </a:lnTo>
                  <a:lnTo>
                    <a:pt x="3752226" y="3519767"/>
                  </a:lnTo>
                  <a:lnTo>
                    <a:pt x="3747147" y="3525177"/>
                  </a:lnTo>
                  <a:lnTo>
                    <a:pt x="3741433" y="3529633"/>
                  </a:lnTo>
                  <a:lnTo>
                    <a:pt x="3736037" y="3534407"/>
                  </a:lnTo>
                  <a:lnTo>
                    <a:pt x="3723658" y="3543956"/>
                  </a:lnTo>
                  <a:lnTo>
                    <a:pt x="3710327" y="3553504"/>
                  </a:lnTo>
                  <a:lnTo>
                    <a:pt x="3696043" y="3562097"/>
                  </a:lnTo>
                  <a:lnTo>
                    <a:pt x="3680490" y="3571009"/>
                  </a:lnTo>
                  <a:lnTo>
                    <a:pt x="3663667" y="3579603"/>
                  </a:lnTo>
                  <a:lnTo>
                    <a:pt x="3646526" y="3587560"/>
                  </a:lnTo>
                  <a:lnTo>
                    <a:pt x="3627799" y="3595516"/>
                  </a:lnTo>
                  <a:lnTo>
                    <a:pt x="3608754" y="3602837"/>
                  </a:lnTo>
                  <a:lnTo>
                    <a:pt x="3588122" y="3609521"/>
                  </a:lnTo>
                  <a:lnTo>
                    <a:pt x="3566855" y="3616523"/>
                  </a:lnTo>
                  <a:lnTo>
                    <a:pt x="3544636" y="3622570"/>
                  </a:lnTo>
                  <a:lnTo>
                    <a:pt x="3522417" y="3628935"/>
                  </a:lnTo>
                  <a:lnTo>
                    <a:pt x="3498611" y="3634664"/>
                  </a:lnTo>
                  <a:lnTo>
                    <a:pt x="3474170" y="3639757"/>
                  </a:lnTo>
                  <a:lnTo>
                    <a:pt x="3449412" y="3644213"/>
                  </a:lnTo>
                  <a:lnTo>
                    <a:pt x="3423701" y="3648350"/>
                  </a:lnTo>
                  <a:lnTo>
                    <a:pt x="3397356" y="3652488"/>
                  </a:lnTo>
                  <a:lnTo>
                    <a:pt x="3370376" y="3655671"/>
                  </a:lnTo>
                  <a:lnTo>
                    <a:pt x="3343395" y="3658853"/>
                  </a:lnTo>
                  <a:lnTo>
                    <a:pt x="3315146" y="3661081"/>
                  </a:lnTo>
                  <a:lnTo>
                    <a:pt x="3286896" y="3662673"/>
                  </a:lnTo>
                  <a:lnTo>
                    <a:pt x="3258011" y="3664264"/>
                  </a:lnTo>
                  <a:lnTo>
                    <a:pt x="3228491" y="3664901"/>
                  </a:lnTo>
                  <a:lnTo>
                    <a:pt x="3198972" y="3665537"/>
                  </a:lnTo>
                  <a:lnTo>
                    <a:pt x="3168500" y="3664901"/>
                  </a:lnTo>
                  <a:lnTo>
                    <a:pt x="3138663" y="3664264"/>
                  </a:lnTo>
                  <a:lnTo>
                    <a:pt x="3109143" y="3662673"/>
                  </a:lnTo>
                  <a:lnTo>
                    <a:pt x="3080259" y="3660763"/>
                  </a:lnTo>
                  <a:lnTo>
                    <a:pt x="3051374" y="3658217"/>
                  </a:lnTo>
                  <a:lnTo>
                    <a:pt x="3023441" y="3655034"/>
                  </a:lnTo>
                  <a:lnTo>
                    <a:pt x="2996144" y="3651533"/>
                  </a:lnTo>
                  <a:lnTo>
                    <a:pt x="2969481" y="3647714"/>
                  </a:lnTo>
                  <a:lnTo>
                    <a:pt x="2943453" y="3643258"/>
                  </a:lnTo>
                  <a:lnTo>
                    <a:pt x="2917742" y="3638165"/>
                  </a:lnTo>
                  <a:lnTo>
                    <a:pt x="2892984" y="3633073"/>
                  </a:lnTo>
                  <a:lnTo>
                    <a:pt x="2869178" y="3627026"/>
                  </a:lnTo>
                  <a:lnTo>
                    <a:pt x="2846007" y="3620660"/>
                  </a:lnTo>
                  <a:lnTo>
                    <a:pt x="2823470" y="3614295"/>
                  </a:lnTo>
                  <a:lnTo>
                    <a:pt x="2802203" y="3607293"/>
                  </a:lnTo>
                  <a:lnTo>
                    <a:pt x="2781889" y="3599654"/>
                  </a:lnTo>
                  <a:lnTo>
                    <a:pt x="2762527" y="3592334"/>
                  </a:lnTo>
                  <a:lnTo>
                    <a:pt x="2743799" y="3584059"/>
                  </a:lnTo>
                  <a:lnTo>
                    <a:pt x="2726024" y="3575783"/>
                  </a:lnTo>
                  <a:lnTo>
                    <a:pt x="2709518" y="3566872"/>
                  </a:lnTo>
                  <a:lnTo>
                    <a:pt x="2694600" y="3557960"/>
                  </a:lnTo>
                  <a:lnTo>
                    <a:pt x="2679999" y="3548412"/>
                  </a:lnTo>
                  <a:lnTo>
                    <a:pt x="2666985" y="3538863"/>
                  </a:lnTo>
                  <a:lnTo>
                    <a:pt x="2660954" y="3533771"/>
                  </a:lnTo>
                  <a:lnTo>
                    <a:pt x="2655240" y="3528997"/>
                  </a:lnTo>
                  <a:lnTo>
                    <a:pt x="2650162" y="3523904"/>
                  </a:lnTo>
                  <a:lnTo>
                    <a:pt x="2645083" y="3518812"/>
                  </a:lnTo>
                  <a:lnTo>
                    <a:pt x="2639687" y="3513719"/>
                  </a:lnTo>
                  <a:lnTo>
                    <a:pt x="2635561" y="3508309"/>
                  </a:lnTo>
                  <a:lnTo>
                    <a:pt x="2631434" y="3503216"/>
                  </a:lnTo>
                  <a:lnTo>
                    <a:pt x="2627625" y="3497806"/>
                  </a:lnTo>
                  <a:lnTo>
                    <a:pt x="2624134" y="3492713"/>
                  </a:lnTo>
                  <a:lnTo>
                    <a:pt x="2620960" y="3486984"/>
                  </a:lnTo>
                  <a:lnTo>
                    <a:pt x="2618103" y="3481574"/>
                  </a:lnTo>
                  <a:lnTo>
                    <a:pt x="2615881" y="3476163"/>
                  </a:lnTo>
                  <a:lnTo>
                    <a:pt x="2613659" y="3470434"/>
                  </a:lnTo>
                  <a:lnTo>
                    <a:pt x="2612072" y="3465023"/>
                  </a:lnTo>
                  <a:lnTo>
                    <a:pt x="2610485" y="3459294"/>
                  </a:lnTo>
                  <a:lnTo>
                    <a:pt x="2609850" y="3453565"/>
                  </a:lnTo>
                  <a:lnTo>
                    <a:pt x="2609215" y="3447836"/>
                  </a:lnTo>
                  <a:lnTo>
                    <a:pt x="2609215" y="3442107"/>
                  </a:lnTo>
                  <a:lnTo>
                    <a:pt x="2608580" y="3442426"/>
                  </a:lnTo>
                  <a:lnTo>
                    <a:pt x="2608580" y="3295700"/>
                  </a:lnTo>
                  <a:lnTo>
                    <a:pt x="2608263" y="3291881"/>
                  </a:lnTo>
                  <a:lnTo>
                    <a:pt x="2608580" y="3283287"/>
                  </a:lnTo>
                  <a:lnTo>
                    <a:pt x="2609850" y="3275012"/>
                  </a:lnTo>
                  <a:close/>
                  <a:moveTo>
                    <a:pt x="1625482" y="3274222"/>
                  </a:moveTo>
                  <a:lnTo>
                    <a:pt x="1625482" y="3379536"/>
                  </a:lnTo>
                  <a:lnTo>
                    <a:pt x="1642935" y="3384612"/>
                  </a:lnTo>
                  <a:lnTo>
                    <a:pt x="1661021" y="3389370"/>
                  </a:lnTo>
                  <a:lnTo>
                    <a:pt x="1679425" y="3394128"/>
                  </a:lnTo>
                  <a:lnTo>
                    <a:pt x="1698464" y="3398252"/>
                  </a:lnTo>
                  <a:lnTo>
                    <a:pt x="1698464" y="3294206"/>
                  </a:lnTo>
                  <a:lnTo>
                    <a:pt x="1679425" y="3289448"/>
                  </a:lnTo>
                  <a:lnTo>
                    <a:pt x="1661021" y="3284690"/>
                  </a:lnTo>
                  <a:lnTo>
                    <a:pt x="1642935" y="3279932"/>
                  </a:lnTo>
                  <a:lnTo>
                    <a:pt x="1625482" y="3274222"/>
                  </a:lnTo>
                  <a:close/>
                  <a:moveTo>
                    <a:pt x="3016148" y="3266758"/>
                  </a:moveTo>
                  <a:lnTo>
                    <a:pt x="3016148" y="3382010"/>
                  </a:lnTo>
                  <a:lnTo>
                    <a:pt x="3035827" y="3384868"/>
                  </a:lnTo>
                  <a:lnTo>
                    <a:pt x="3056142" y="3387090"/>
                  </a:lnTo>
                  <a:lnTo>
                    <a:pt x="3076456" y="3389630"/>
                  </a:lnTo>
                  <a:lnTo>
                    <a:pt x="3097406" y="3391535"/>
                  </a:lnTo>
                  <a:lnTo>
                    <a:pt x="3097406" y="3276283"/>
                  </a:lnTo>
                  <a:lnTo>
                    <a:pt x="3076456" y="3274378"/>
                  </a:lnTo>
                  <a:lnTo>
                    <a:pt x="3056142" y="3271838"/>
                  </a:lnTo>
                  <a:lnTo>
                    <a:pt x="3035827" y="3269615"/>
                  </a:lnTo>
                  <a:lnTo>
                    <a:pt x="3016148" y="3266758"/>
                  </a:lnTo>
                  <a:close/>
                  <a:moveTo>
                    <a:pt x="2854584" y="3230245"/>
                  </a:moveTo>
                  <a:lnTo>
                    <a:pt x="2854584" y="3347403"/>
                  </a:lnTo>
                  <a:lnTo>
                    <a:pt x="2873946" y="3352800"/>
                  </a:lnTo>
                  <a:lnTo>
                    <a:pt x="2893626" y="3357880"/>
                  </a:lnTo>
                  <a:lnTo>
                    <a:pt x="2914258" y="3362960"/>
                  </a:lnTo>
                  <a:lnTo>
                    <a:pt x="2935524" y="3367723"/>
                  </a:lnTo>
                  <a:lnTo>
                    <a:pt x="2935524" y="3251835"/>
                  </a:lnTo>
                  <a:lnTo>
                    <a:pt x="2914258" y="3246755"/>
                  </a:lnTo>
                  <a:lnTo>
                    <a:pt x="2893626" y="3241675"/>
                  </a:lnTo>
                  <a:lnTo>
                    <a:pt x="2873946" y="3235960"/>
                  </a:lnTo>
                  <a:lnTo>
                    <a:pt x="2854584" y="3230245"/>
                  </a:lnTo>
                  <a:close/>
                  <a:moveTo>
                    <a:pt x="1480154" y="3217441"/>
                  </a:moveTo>
                  <a:lnTo>
                    <a:pt x="1480154" y="3305626"/>
                  </a:lnTo>
                  <a:lnTo>
                    <a:pt x="1482375" y="3307847"/>
                  </a:lnTo>
                  <a:lnTo>
                    <a:pt x="1484914" y="3310701"/>
                  </a:lnTo>
                  <a:lnTo>
                    <a:pt x="1491895" y="3316411"/>
                  </a:lnTo>
                  <a:lnTo>
                    <a:pt x="1500145" y="3322755"/>
                  </a:lnTo>
                  <a:lnTo>
                    <a:pt x="1509664" y="3329100"/>
                  </a:lnTo>
                  <a:lnTo>
                    <a:pt x="1519818" y="3335444"/>
                  </a:lnTo>
                  <a:lnTo>
                    <a:pt x="1530924" y="3341788"/>
                  </a:lnTo>
                  <a:lnTo>
                    <a:pt x="1542030" y="3347498"/>
                  </a:lnTo>
                  <a:lnTo>
                    <a:pt x="1553136" y="3352891"/>
                  </a:lnTo>
                  <a:lnTo>
                    <a:pt x="1553136" y="3255189"/>
                  </a:lnTo>
                  <a:lnTo>
                    <a:pt x="1539174" y="3249797"/>
                  </a:lnTo>
                  <a:lnTo>
                    <a:pt x="1527116" y="3244721"/>
                  </a:lnTo>
                  <a:lnTo>
                    <a:pt x="1516010" y="3239646"/>
                  </a:lnTo>
                  <a:lnTo>
                    <a:pt x="1506174" y="3234888"/>
                  </a:lnTo>
                  <a:lnTo>
                    <a:pt x="1497924" y="3230130"/>
                  </a:lnTo>
                  <a:lnTo>
                    <a:pt x="1490626" y="3226006"/>
                  </a:lnTo>
                  <a:lnTo>
                    <a:pt x="1484914" y="3221565"/>
                  </a:lnTo>
                  <a:lnTo>
                    <a:pt x="1480154" y="3217441"/>
                  </a:lnTo>
                  <a:close/>
                  <a:moveTo>
                    <a:pt x="2426374" y="3213000"/>
                  </a:moveTo>
                  <a:lnTo>
                    <a:pt x="2420662" y="3217124"/>
                  </a:lnTo>
                  <a:lnTo>
                    <a:pt x="2413999" y="3221565"/>
                  </a:lnTo>
                  <a:lnTo>
                    <a:pt x="2406701" y="3226323"/>
                  </a:lnTo>
                  <a:lnTo>
                    <a:pt x="2399720" y="3230130"/>
                  </a:lnTo>
                  <a:lnTo>
                    <a:pt x="2392739" y="3234253"/>
                  </a:lnTo>
                  <a:lnTo>
                    <a:pt x="2385124" y="3237743"/>
                  </a:lnTo>
                  <a:lnTo>
                    <a:pt x="2378460" y="3240915"/>
                  </a:lnTo>
                  <a:lnTo>
                    <a:pt x="2371797" y="3243135"/>
                  </a:lnTo>
                  <a:lnTo>
                    <a:pt x="2371797" y="3350353"/>
                  </a:lnTo>
                  <a:lnTo>
                    <a:pt x="2379729" y="3346864"/>
                  </a:lnTo>
                  <a:lnTo>
                    <a:pt x="2387028" y="3342423"/>
                  </a:lnTo>
                  <a:lnTo>
                    <a:pt x="2394643" y="3338299"/>
                  </a:lnTo>
                  <a:lnTo>
                    <a:pt x="2401941" y="3333541"/>
                  </a:lnTo>
                  <a:lnTo>
                    <a:pt x="2409239" y="3328782"/>
                  </a:lnTo>
                  <a:lnTo>
                    <a:pt x="2415585" y="3324024"/>
                  </a:lnTo>
                  <a:lnTo>
                    <a:pt x="2421297" y="3319266"/>
                  </a:lnTo>
                  <a:lnTo>
                    <a:pt x="2426374" y="3314508"/>
                  </a:lnTo>
                  <a:lnTo>
                    <a:pt x="2426374" y="3213000"/>
                  </a:lnTo>
                  <a:close/>
                  <a:moveTo>
                    <a:pt x="2692385" y="3167062"/>
                  </a:moveTo>
                  <a:lnTo>
                    <a:pt x="2692385" y="3264535"/>
                  </a:lnTo>
                  <a:lnTo>
                    <a:pt x="2695241" y="3267393"/>
                  </a:lnTo>
                  <a:lnTo>
                    <a:pt x="2698098" y="3270250"/>
                  </a:lnTo>
                  <a:lnTo>
                    <a:pt x="2705399" y="3276600"/>
                  </a:lnTo>
                  <a:lnTo>
                    <a:pt x="2714921" y="3283903"/>
                  </a:lnTo>
                  <a:lnTo>
                    <a:pt x="2725078" y="3290888"/>
                  </a:lnTo>
                  <a:lnTo>
                    <a:pt x="2737140" y="3297873"/>
                  </a:lnTo>
                  <a:lnTo>
                    <a:pt x="2748884" y="3305175"/>
                  </a:lnTo>
                  <a:lnTo>
                    <a:pt x="2761581" y="3311525"/>
                  </a:lnTo>
                  <a:lnTo>
                    <a:pt x="2773325" y="3317240"/>
                  </a:lnTo>
                  <a:lnTo>
                    <a:pt x="2773325" y="3208337"/>
                  </a:lnTo>
                  <a:lnTo>
                    <a:pt x="2758407" y="3202940"/>
                  </a:lnTo>
                  <a:lnTo>
                    <a:pt x="2744441" y="3196907"/>
                  </a:lnTo>
                  <a:lnTo>
                    <a:pt x="2732379" y="3191510"/>
                  </a:lnTo>
                  <a:lnTo>
                    <a:pt x="2721269" y="3186430"/>
                  </a:lnTo>
                  <a:lnTo>
                    <a:pt x="2712064" y="3180715"/>
                  </a:lnTo>
                  <a:lnTo>
                    <a:pt x="2704446" y="3176270"/>
                  </a:lnTo>
                  <a:lnTo>
                    <a:pt x="2697781" y="3171507"/>
                  </a:lnTo>
                  <a:lnTo>
                    <a:pt x="2692385" y="3167062"/>
                  </a:lnTo>
                  <a:close/>
                  <a:moveTo>
                    <a:pt x="3744614" y="3161665"/>
                  </a:moveTo>
                  <a:lnTo>
                    <a:pt x="3737949" y="3166745"/>
                  </a:lnTo>
                  <a:lnTo>
                    <a:pt x="3730648" y="3171507"/>
                  </a:lnTo>
                  <a:lnTo>
                    <a:pt x="3722713" y="3176587"/>
                  </a:lnTo>
                  <a:lnTo>
                    <a:pt x="3715095" y="3180715"/>
                  </a:lnTo>
                  <a:lnTo>
                    <a:pt x="3706524" y="3185160"/>
                  </a:lnTo>
                  <a:lnTo>
                    <a:pt x="3698907" y="3189287"/>
                  </a:lnTo>
                  <a:lnTo>
                    <a:pt x="3691289" y="3192780"/>
                  </a:lnTo>
                  <a:lnTo>
                    <a:pt x="3683671" y="3195320"/>
                  </a:lnTo>
                  <a:lnTo>
                    <a:pt x="3683671" y="3315018"/>
                  </a:lnTo>
                  <a:lnTo>
                    <a:pt x="3692558" y="3310573"/>
                  </a:lnTo>
                  <a:lnTo>
                    <a:pt x="3701128" y="3305810"/>
                  </a:lnTo>
                  <a:lnTo>
                    <a:pt x="3709381" y="3301048"/>
                  </a:lnTo>
                  <a:lnTo>
                    <a:pt x="3717634" y="3295968"/>
                  </a:lnTo>
                  <a:lnTo>
                    <a:pt x="3725252" y="3290570"/>
                  </a:lnTo>
                  <a:lnTo>
                    <a:pt x="3732235" y="3285490"/>
                  </a:lnTo>
                  <a:lnTo>
                    <a:pt x="3738901" y="3279775"/>
                  </a:lnTo>
                  <a:lnTo>
                    <a:pt x="3744614" y="3275013"/>
                  </a:lnTo>
                  <a:lnTo>
                    <a:pt x="3744614" y="3161665"/>
                  </a:lnTo>
                  <a:close/>
                  <a:moveTo>
                    <a:pt x="771525" y="3136900"/>
                  </a:moveTo>
                  <a:lnTo>
                    <a:pt x="805634" y="3143476"/>
                  </a:lnTo>
                  <a:lnTo>
                    <a:pt x="812009" y="3145042"/>
                  </a:lnTo>
                  <a:lnTo>
                    <a:pt x="818066" y="3146921"/>
                  </a:lnTo>
                  <a:lnTo>
                    <a:pt x="823167" y="3148486"/>
                  </a:lnTo>
                  <a:lnTo>
                    <a:pt x="827311" y="3150365"/>
                  </a:lnTo>
                  <a:lnTo>
                    <a:pt x="831455" y="3152557"/>
                  </a:lnTo>
                  <a:lnTo>
                    <a:pt x="835280" y="3155062"/>
                  </a:lnTo>
                  <a:lnTo>
                    <a:pt x="842612" y="3160072"/>
                  </a:lnTo>
                  <a:lnTo>
                    <a:pt x="845162" y="3162890"/>
                  </a:lnTo>
                  <a:lnTo>
                    <a:pt x="847075" y="3165082"/>
                  </a:lnTo>
                  <a:lnTo>
                    <a:pt x="848669" y="3167587"/>
                  </a:lnTo>
                  <a:lnTo>
                    <a:pt x="849944" y="3170092"/>
                  </a:lnTo>
                  <a:lnTo>
                    <a:pt x="850900" y="3172597"/>
                  </a:lnTo>
                  <a:lnTo>
                    <a:pt x="850900" y="3175416"/>
                  </a:lnTo>
                  <a:lnTo>
                    <a:pt x="850262" y="3177608"/>
                  </a:lnTo>
                  <a:lnTo>
                    <a:pt x="849625" y="3180426"/>
                  </a:lnTo>
                  <a:lnTo>
                    <a:pt x="848031" y="3182618"/>
                  </a:lnTo>
                  <a:lnTo>
                    <a:pt x="846437" y="3185123"/>
                  </a:lnTo>
                  <a:lnTo>
                    <a:pt x="844206" y="3187315"/>
                  </a:lnTo>
                  <a:lnTo>
                    <a:pt x="841656" y="3189820"/>
                  </a:lnTo>
                  <a:lnTo>
                    <a:pt x="838468" y="3191699"/>
                  </a:lnTo>
                  <a:lnTo>
                    <a:pt x="834961" y="3193577"/>
                  </a:lnTo>
                  <a:lnTo>
                    <a:pt x="831136" y="3195143"/>
                  </a:lnTo>
                  <a:lnTo>
                    <a:pt x="826992" y="3197022"/>
                  </a:lnTo>
                  <a:lnTo>
                    <a:pt x="820935" y="3198587"/>
                  </a:lnTo>
                  <a:lnTo>
                    <a:pt x="815197" y="3200153"/>
                  </a:lnTo>
                  <a:lnTo>
                    <a:pt x="808503" y="3201719"/>
                  </a:lnTo>
                  <a:lnTo>
                    <a:pt x="801171" y="3202971"/>
                  </a:lnTo>
                  <a:lnTo>
                    <a:pt x="787145" y="3204537"/>
                  </a:lnTo>
                  <a:lnTo>
                    <a:pt x="771525" y="3205163"/>
                  </a:lnTo>
                  <a:lnTo>
                    <a:pt x="771525" y="3136900"/>
                  </a:lnTo>
                  <a:close/>
                  <a:moveTo>
                    <a:pt x="200025" y="3117850"/>
                  </a:moveTo>
                  <a:lnTo>
                    <a:pt x="200343" y="3123582"/>
                  </a:lnTo>
                  <a:lnTo>
                    <a:pt x="201296" y="3129631"/>
                  </a:lnTo>
                  <a:lnTo>
                    <a:pt x="202567" y="3135044"/>
                  </a:lnTo>
                  <a:lnTo>
                    <a:pt x="204155" y="3141094"/>
                  </a:lnTo>
                  <a:lnTo>
                    <a:pt x="206061" y="3146507"/>
                  </a:lnTo>
                  <a:lnTo>
                    <a:pt x="208285" y="3152238"/>
                  </a:lnTo>
                  <a:lnTo>
                    <a:pt x="211144" y="3157651"/>
                  </a:lnTo>
                  <a:lnTo>
                    <a:pt x="214321" y="3163064"/>
                  </a:lnTo>
                  <a:lnTo>
                    <a:pt x="217816" y="3168795"/>
                  </a:lnTo>
                  <a:lnTo>
                    <a:pt x="221310" y="3173890"/>
                  </a:lnTo>
                  <a:lnTo>
                    <a:pt x="225758" y="3179303"/>
                  </a:lnTo>
                  <a:lnTo>
                    <a:pt x="230206" y="3184715"/>
                  </a:lnTo>
                  <a:lnTo>
                    <a:pt x="235289" y="3189810"/>
                  </a:lnTo>
                  <a:lnTo>
                    <a:pt x="240372" y="3194904"/>
                  </a:lnTo>
                  <a:lnTo>
                    <a:pt x="245773" y="3199999"/>
                  </a:lnTo>
                  <a:lnTo>
                    <a:pt x="251809" y="3205093"/>
                  </a:lnTo>
                  <a:lnTo>
                    <a:pt x="251809" y="3304436"/>
                  </a:lnTo>
                  <a:lnTo>
                    <a:pt x="254032" y="3306983"/>
                  </a:lnTo>
                  <a:lnTo>
                    <a:pt x="256574" y="3309531"/>
                  </a:lnTo>
                  <a:lnTo>
                    <a:pt x="263563" y="3315580"/>
                  </a:lnTo>
                  <a:lnTo>
                    <a:pt x="271823" y="3321948"/>
                  </a:lnTo>
                  <a:lnTo>
                    <a:pt x="281354" y="3328317"/>
                  </a:lnTo>
                  <a:lnTo>
                    <a:pt x="291520" y="3335003"/>
                  </a:lnTo>
                  <a:lnTo>
                    <a:pt x="302639" y="3340734"/>
                  </a:lnTo>
                  <a:lnTo>
                    <a:pt x="313758" y="3346784"/>
                  </a:lnTo>
                  <a:lnTo>
                    <a:pt x="324877" y="3351879"/>
                  </a:lnTo>
                  <a:lnTo>
                    <a:pt x="324877" y="3249352"/>
                  </a:lnTo>
                  <a:lnTo>
                    <a:pt x="341715" y="3256994"/>
                  </a:lnTo>
                  <a:lnTo>
                    <a:pt x="359505" y="3263999"/>
                  </a:lnTo>
                  <a:lnTo>
                    <a:pt x="377931" y="3270685"/>
                  </a:lnTo>
                  <a:lnTo>
                    <a:pt x="397311" y="3277053"/>
                  </a:lnTo>
                  <a:lnTo>
                    <a:pt x="397311" y="3378943"/>
                  </a:lnTo>
                  <a:lnTo>
                    <a:pt x="414783" y="3384038"/>
                  </a:lnTo>
                  <a:lnTo>
                    <a:pt x="432892" y="3388814"/>
                  </a:lnTo>
                  <a:lnTo>
                    <a:pt x="451318" y="3393590"/>
                  </a:lnTo>
                  <a:lnTo>
                    <a:pt x="470379" y="3397729"/>
                  </a:lnTo>
                  <a:lnTo>
                    <a:pt x="470379" y="3296476"/>
                  </a:lnTo>
                  <a:lnTo>
                    <a:pt x="488170" y="3300615"/>
                  </a:lnTo>
                  <a:lnTo>
                    <a:pt x="506278" y="3303799"/>
                  </a:lnTo>
                  <a:lnTo>
                    <a:pt x="524386" y="3306983"/>
                  </a:lnTo>
                  <a:lnTo>
                    <a:pt x="543448" y="3309849"/>
                  </a:lnTo>
                  <a:lnTo>
                    <a:pt x="543448" y="3410465"/>
                  </a:lnTo>
                  <a:lnTo>
                    <a:pt x="561238" y="3412694"/>
                  </a:lnTo>
                  <a:lnTo>
                    <a:pt x="579347" y="3415241"/>
                  </a:lnTo>
                  <a:lnTo>
                    <a:pt x="597455" y="3417152"/>
                  </a:lnTo>
                  <a:lnTo>
                    <a:pt x="615881" y="3418744"/>
                  </a:lnTo>
                  <a:lnTo>
                    <a:pt x="615881" y="3318446"/>
                  </a:lnTo>
                  <a:lnTo>
                    <a:pt x="634307" y="3320038"/>
                  </a:lnTo>
                  <a:lnTo>
                    <a:pt x="652415" y="3320993"/>
                  </a:lnTo>
                  <a:lnTo>
                    <a:pt x="670524" y="3321948"/>
                  </a:lnTo>
                  <a:lnTo>
                    <a:pt x="688950" y="3322585"/>
                  </a:lnTo>
                  <a:lnTo>
                    <a:pt x="688950" y="3422883"/>
                  </a:lnTo>
                  <a:lnTo>
                    <a:pt x="710235" y="3423520"/>
                  </a:lnTo>
                  <a:lnTo>
                    <a:pt x="732155" y="3423520"/>
                  </a:lnTo>
                  <a:lnTo>
                    <a:pt x="762018" y="3423201"/>
                  </a:lnTo>
                  <a:lnTo>
                    <a:pt x="762018" y="3322904"/>
                  </a:lnTo>
                  <a:lnTo>
                    <a:pt x="790928" y="3321948"/>
                  </a:lnTo>
                  <a:lnTo>
                    <a:pt x="818884" y="3320675"/>
                  </a:lnTo>
                  <a:lnTo>
                    <a:pt x="846524" y="3318446"/>
                  </a:lnTo>
                  <a:lnTo>
                    <a:pt x="873845" y="3315899"/>
                  </a:lnTo>
                  <a:lnTo>
                    <a:pt x="900531" y="3312715"/>
                  </a:lnTo>
                  <a:lnTo>
                    <a:pt x="926581" y="3309212"/>
                  </a:lnTo>
                  <a:lnTo>
                    <a:pt x="951996" y="3304755"/>
                  </a:lnTo>
                  <a:lnTo>
                    <a:pt x="976776" y="3299978"/>
                  </a:lnTo>
                  <a:lnTo>
                    <a:pt x="1000921" y="3294884"/>
                  </a:lnTo>
                  <a:lnTo>
                    <a:pt x="1023794" y="3289471"/>
                  </a:lnTo>
                  <a:lnTo>
                    <a:pt x="1046350" y="3283421"/>
                  </a:lnTo>
                  <a:lnTo>
                    <a:pt x="1067953" y="3277053"/>
                  </a:lnTo>
                  <a:lnTo>
                    <a:pt x="1088285" y="3270048"/>
                  </a:lnTo>
                  <a:lnTo>
                    <a:pt x="1108300" y="3263043"/>
                  </a:lnTo>
                  <a:lnTo>
                    <a:pt x="1126726" y="3255083"/>
                  </a:lnTo>
                  <a:lnTo>
                    <a:pt x="1144516" y="3247123"/>
                  </a:lnTo>
                  <a:lnTo>
                    <a:pt x="1144516" y="3349968"/>
                  </a:lnTo>
                  <a:lnTo>
                    <a:pt x="1152459" y="3346147"/>
                  </a:lnTo>
                  <a:lnTo>
                    <a:pt x="1159766" y="3342008"/>
                  </a:lnTo>
                  <a:lnTo>
                    <a:pt x="1167390" y="3337232"/>
                  </a:lnTo>
                  <a:lnTo>
                    <a:pt x="1175015" y="3332456"/>
                  </a:lnTo>
                  <a:lnTo>
                    <a:pt x="1182004" y="3327680"/>
                  </a:lnTo>
                  <a:lnTo>
                    <a:pt x="1188358" y="3322904"/>
                  </a:lnTo>
                  <a:lnTo>
                    <a:pt x="1194076" y="3318446"/>
                  </a:lnTo>
                  <a:lnTo>
                    <a:pt x="1199477" y="3313988"/>
                  </a:lnTo>
                  <a:lnTo>
                    <a:pt x="1199477" y="3215601"/>
                  </a:lnTo>
                  <a:lnTo>
                    <a:pt x="1206784" y="3209870"/>
                  </a:lnTo>
                  <a:lnTo>
                    <a:pt x="1213455" y="3204457"/>
                  </a:lnTo>
                  <a:lnTo>
                    <a:pt x="1220126" y="3198725"/>
                  </a:lnTo>
                  <a:lnTo>
                    <a:pt x="1226163" y="3192994"/>
                  </a:lnTo>
                  <a:lnTo>
                    <a:pt x="1232199" y="3186944"/>
                  </a:lnTo>
                  <a:lnTo>
                    <a:pt x="1237282" y="3181531"/>
                  </a:lnTo>
                  <a:lnTo>
                    <a:pt x="1242047" y="3175163"/>
                  </a:lnTo>
                  <a:lnTo>
                    <a:pt x="1246177" y="3169114"/>
                  </a:lnTo>
                  <a:lnTo>
                    <a:pt x="1250307" y="3162745"/>
                  </a:lnTo>
                  <a:lnTo>
                    <a:pt x="1253802" y="3157014"/>
                  </a:lnTo>
                  <a:lnTo>
                    <a:pt x="1256661" y="3150646"/>
                  </a:lnTo>
                  <a:lnTo>
                    <a:pt x="1258885" y="3144278"/>
                  </a:lnTo>
                  <a:lnTo>
                    <a:pt x="1260791" y="3137910"/>
                  </a:lnTo>
                  <a:lnTo>
                    <a:pt x="1262379" y="3131223"/>
                  </a:lnTo>
                  <a:lnTo>
                    <a:pt x="1263332" y="3124855"/>
                  </a:lnTo>
                  <a:lnTo>
                    <a:pt x="1263650" y="3118169"/>
                  </a:lnTo>
                  <a:lnTo>
                    <a:pt x="1263650" y="3251581"/>
                  </a:lnTo>
                  <a:lnTo>
                    <a:pt x="1263332" y="3251899"/>
                  </a:lnTo>
                  <a:lnTo>
                    <a:pt x="1263332" y="3255720"/>
                  </a:lnTo>
                  <a:lnTo>
                    <a:pt x="1263015" y="3259859"/>
                  </a:lnTo>
                  <a:lnTo>
                    <a:pt x="1262379" y="3264635"/>
                  </a:lnTo>
                  <a:lnTo>
                    <a:pt x="1261426" y="3269730"/>
                  </a:lnTo>
                  <a:lnTo>
                    <a:pt x="1260155" y="3274506"/>
                  </a:lnTo>
                  <a:lnTo>
                    <a:pt x="1258567" y="3279600"/>
                  </a:lnTo>
                  <a:lnTo>
                    <a:pt x="1256661" y="3284377"/>
                  </a:lnTo>
                  <a:lnTo>
                    <a:pt x="1254119" y="3289153"/>
                  </a:lnTo>
                  <a:lnTo>
                    <a:pt x="1251896" y="3294247"/>
                  </a:lnTo>
                  <a:lnTo>
                    <a:pt x="1248719" y="3299023"/>
                  </a:lnTo>
                  <a:lnTo>
                    <a:pt x="1245542" y="3303162"/>
                  </a:lnTo>
                  <a:lnTo>
                    <a:pt x="1242365" y="3307939"/>
                  </a:lnTo>
                  <a:lnTo>
                    <a:pt x="1238552" y="3312715"/>
                  </a:lnTo>
                  <a:lnTo>
                    <a:pt x="1234423" y="3317172"/>
                  </a:lnTo>
                  <a:lnTo>
                    <a:pt x="1225845" y="3326088"/>
                  </a:lnTo>
                  <a:lnTo>
                    <a:pt x="1215997" y="3335003"/>
                  </a:lnTo>
                  <a:lnTo>
                    <a:pt x="1204877" y="3343600"/>
                  </a:lnTo>
                  <a:lnTo>
                    <a:pt x="1192488" y="3351879"/>
                  </a:lnTo>
                  <a:lnTo>
                    <a:pt x="1179462" y="3360157"/>
                  </a:lnTo>
                  <a:lnTo>
                    <a:pt x="1165802" y="3367799"/>
                  </a:lnTo>
                  <a:lnTo>
                    <a:pt x="1150870" y="3375122"/>
                  </a:lnTo>
                  <a:lnTo>
                    <a:pt x="1134986" y="3382764"/>
                  </a:lnTo>
                  <a:lnTo>
                    <a:pt x="1118466" y="3389769"/>
                  </a:lnTo>
                  <a:lnTo>
                    <a:pt x="1100993" y="3396137"/>
                  </a:lnTo>
                  <a:lnTo>
                    <a:pt x="1082567" y="3402824"/>
                  </a:lnTo>
                  <a:lnTo>
                    <a:pt x="1063506" y="3408873"/>
                  </a:lnTo>
                  <a:lnTo>
                    <a:pt x="1043491" y="3414286"/>
                  </a:lnTo>
                  <a:lnTo>
                    <a:pt x="1022841" y="3420017"/>
                  </a:lnTo>
                  <a:lnTo>
                    <a:pt x="1001874" y="3424794"/>
                  </a:lnTo>
                  <a:lnTo>
                    <a:pt x="979953" y="3429570"/>
                  </a:lnTo>
                  <a:lnTo>
                    <a:pt x="957397" y="3433709"/>
                  </a:lnTo>
                  <a:lnTo>
                    <a:pt x="934524" y="3437848"/>
                  </a:lnTo>
                  <a:lnTo>
                    <a:pt x="910697" y="3441032"/>
                  </a:lnTo>
                  <a:lnTo>
                    <a:pt x="886235" y="3444216"/>
                  </a:lnTo>
                  <a:lnTo>
                    <a:pt x="861773" y="3446764"/>
                  </a:lnTo>
                  <a:lnTo>
                    <a:pt x="836675" y="3448992"/>
                  </a:lnTo>
                  <a:lnTo>
                    <a:pt x="810942" y="3450584"/>
                  </a:lnTo>
                  <a:lnTo>
                    <a:pt x="784892" y="3451540"/>
                  </a:lnTo>
                  <a:lnTo>
                    <a:pt x="758841" y="3452495"/>
                  </a:lnTo>
                  <a:lnTo>
                    <a:pt x="732155" y="3452813"/>
                  </a:lnTo>
                  <a:lnTo>
                    <a:pt x="704834" y="3452495"/>
                  </a:lnTo>
                  <a:lnTo>
                    <a:pt x="677513" y="3451540"/>
                  </a:lnTo>
                  <a:lnTo>
                    <a:pt x="651145" y="3450584"/>
                  </a:lnTo>
                  <a:lnTo>
                    <a:pt x="625094" y="3448356"/>
                  </a:lnTo>
                  <a:lnTo>
                    <a:pt x="599361" y="3446445"/>
                  </a:lnTo>
                  <a:lnTo>
                    <a:pt x="574264" y="3443579"/>
                  </a:lnTo>
                  <a:lnTo>
                    <a:pt x="549484" y="3440395"/>
                  </a:lnTo>
                  <a:lnTo>
                    <a:pt x="525339" y="3436893"/>
                  </a:lnTo>
                  <a:lnTo>
                    <a:pt x="501513" y="3433072"/>
                  </a:lnTo>
                  <a:lnTo>
                    <a:pt x="478639" y="3428296"/>
                  </a:lnTo>
                  <a:lnTo>
                    <a:pt x="456718" y="3423520"/>
                  </a:lnTo>
                  <a:lnTo>
                    <a:pt x="434798" y="3418425"/>
                  </a:lnTo>
                  <a:lnTo>
                    <a:pt x="413830" y="3412694"/>
                  </a:lnTo>
                  <a:lnTo>
                    <a:pt x="394134" y="3406963"/>
                  </a:lnTo>
                  <a:lnTo>
                    <a:pt x="374755" y="3400595"/>
                  </a:lnTo>
                  <a:lnTo>
                    <a:pt x="356329" y="3393908"/>
                  </a:lnTo>
                  <a:lnTo>
                    <a:pt x="338538" y="3386585"/>
                  </a:lnTo>
                  <a:lnTo>
                    <a:pt x="322018" y="3379580"/>
                  </a:lnTo>
                  <a:lnTo>
                    <a:pt x="306134" y="3372257"/>
                  </a:lnTo>
                  <a:lnTo>
                    <a:pt x="291520" y="3364296"/>
                  </a:lnTo>
                  <a:lnTo>
                    <a:pt x="277542" y="3356018"/>
                  </a:lnTo>
                  <a:lnTo>
                    <a:pt x="264834" y="3347421"/>
                  </a:lnTo>
                  <a:lnTo>
                    <a:pt x="253079" y="3338824"/>
                  </a:lnTo>
                  <a:lnTo>
                    <a:pt x="242278" y="3330227"/>
                  </a:lnTo>
                  <a:lnTo>
                    <a:pt x="237513" y="3325451"/>
                  </a:lnTo>
                  <a:lnTo>
                    <a:pt x="232747" y="3320675"/>
                  </a:lnTo>
                  <a:lnTo>
                    <a:pt x="228617" y="3316217"/>
                  </a:lnTo>
                  <a:lnTo>
                    <a:pt x="224487" y="3311441"/>
                  </a:lnTo>
                  <a:lnTo>
                    <a:pt x="220993" y="3306983"/>
                  </a:lnTo>
                  <a:lnTo>
                    <a:pt x="217498" y="3302207"/>
                  </a:lnTo>
                  <a:lnTo>
                    <a:pt x="214321" y="3297431"/>
                  </a:lnTo>
                  <a:lnTo>
                    <a:pt x="211462" y="3292337"/>
                  </a:lnTo>
                  <a:lnTo>
                    <a:pt x="208921" y="3287561"/>
                  </a:lnTo>
                  <a:lnTo>
                    <a:pt x="206697" y="3282148"/>
                  </a:lnTo>
                  <a:lnTo>
                    <a:pt x="204791" y="3277690"/>
                  </a:lnTo>
                  <a:lnTo>
                    <a:pt x="203202" y="3272277"/>
                  </a:lnTo>
                  <a:lnTo>
                    <a:pt x="201931" y="3267183"/>
                  </a:lnTo>
                  <a:lnTo>
                    <a:pt x="201296" y="3262088"/>
                  </a:lnTo>
                  <a:lnTo>
                    <a:pt x="200978" y="3256994"/>
                  </a:lnTo>
                  <a:lnTo>
                    <a:pt x="200343" y="3251899"/>
                  </a:lnTo>
                  <a:lnTo>
                    <a:pt x="200025" y="3251899"/>
                  </a:lnTo>
                  <a:lnTo>
                    <a:pt x="200025" y="3117850"/>
                  </a:lnTo>
                  <a:close/>
                  <a:moveTo>
                    <a:pt x="1263332" y="3111818"/>
                  </a:moveTo>
                  <a:lnTo>
                    <a:pt x="1263650" y="3117533"/>
                  </a:lnTo>
                  <a:lnTo>
                    <a:pt x="1263332" y="3119438"/>
                  </a:lnTo>
                  <a:lnTo>
                    <a:pt x="1263332" y="3116263"/>
                  </a:lnTo>
                  <a:lnTo>
                    <a:pt x="1263332" y="3111818"/>
                  </a:lnTo>
                  <a:close/>
                  <a:moveTo>
                    <a:pt x="1263253" y="3110548"/>
                  </a:moveTo>
                  <a:lnTo>
                    <a:pt x="1263332" y="3111183"/>
                  </a:lnTo>
                  <a:lnTo>
                    <a:pt x="1263332" y="3111818"/>
                  </a:lnTo>
                  <a:lnTo>
                    <a:pt x="1263253" y="3110548"/>
                  </a:lnTo>
                  <a:close/>
                  <a:moveTo>
                    <a:pt x="1892592" y="3107220"/>
                  </a:moveTo>
                  <a:lnTo>
                    <a:pt x="1892592" y="3210034"/>
                  </a:lnTo>
                  <a:lnTo>
                    <a:pt x="1913877" y="3210983"/>
                  </a:lnTo>
                  <a:lnTo>
                    <a:pt x="1935480" y="3210983"/>
                  </a:lnTo>
                  <a:lnTo>
                    <a:pt x="1965343" y="3210667"/>
                  </a:lnTo>
                  <a:lnTo>
                    <a:pt x="1965343" y="3107537"/>
                  </a:lnTo>
                  <a:lnTo>
                    <a:pt x="1935480" y="3107853"/>
                  </a:lnTo>
                  <a:lnTo>
                    <a:pt x="1913877" y="3107853"/>
                  </a:lnTo>
                  <a:lnTo>
                    <a:pt x="1892592" y="3107220"/>
                  </a:lnTo>
                  <a:close/>
                  <a:moveTo>
                    <a:pt x="200819" y="3107046"/>
                  </a:moveTo>
                  <a:lnTo>
                    <a:pt x="200378" y="3110133"/>
                  </a:lnTo>
                  <a:lnTo>
                    <a:pt x="200025" y="3115072"/>
                  </a:lnTo>
                  <a:lnTo>
                    <a:pt x="200025" y="3110751"/>
                  </a:lnTo>
                  <a:lnTo>
                    <a:pt x="200819" y="3107046"/>
                  </a:lnTo>
                  <a:close/>
                  <a:moveTo>
                    <a:pt x="2489519" y="3103562"/>
                  </a:moveTo>
                  <a:lnTo>
                    <a:pt x="2490471" y="3109906"/>
                  </a:lnTo>
                  <a:lnTo>
                    <a:pt x="2490788" y="3116568"/>
                  </a:lnTo>
                  <a:lnTo>
                    <a:pt x="2490788" y="3252652"/>
                  </a:lnTo>
                  <a:lnTo>
                    <a:pt x="2490471" y="3252969"/>
                  </a:lnTo>
                  <a:lnTo>
                    <a:pt x="2489836" y="3260899"/>
                  </a:lnTo>
                  <a:lnTo>
                    <a:pt x="2489519" y="3265657"/>
                  </a:lnTo>
                  <a:lnTo>
                    <a:pt x="2488250" y="3270733"/>
                  </a:lnTo>
                  <a:lnTo>
                    <a:pt x="2487298" y="3275491"/>
                  </a:lnTo>
                  <a:lnTo>
                    <a:pt x="2485711" y="3280566"/>
                  </a:lnTo>
                  <a:lnTo>
                    <a:pt x="2483490" y="3285325"/>
                  </a:lnTo>
                  <a:lnTo>
                    <a:pt x="2481269" y="3290083"/>
                  </a:lnTo>
                  <a:lnTo>
                    <a:pt x="2479048" y="3294841"/>
                  </a:lnTo>
                  <a:lnTo>
                    <a:pt x="2475874" y="3299599"/>
                  </a:lnTo>
                  <a:lnTo>
                    <a:pt x="2472701" y="3304357"/>
                  </a:lnTo>
                  <a:lnTo>
                    <a:pt x="2469528" y="3309115"/>
                  </a:lnTo>
                  <a:lnTo>
                    <a:pt x="2465403" y="3313874"/>
                  </a:lnTo>
                  <a:lnTo>
                    <a:pt x="2461595" y="3317997"/>
                  </a:lnTo>
                  <a:lnTo>
                    <a:pt x="2453028" y="3327196"/>
                  </a:lnTo>
                  <a:lnTo>
                    <a:pt x="2443191" y="3335761"/>
                  </a:lnTo>
                  <a:lnTo>
                    <a:pt x="2432086" y="3344643"/>
                  </a:lnTo>
                  <a:lnTo>
                    <a:pt x="2419710" y="3352891"/>
                  </a:lnTo>
                  <a:lnTo>
                    <a:pt x="2406701" y="3360504"/>
                  </a:lnTo>
                  <a:lnTo>
                    <a:pt x="2393056" y="3368434"/>
                  </a:lnTo>
                  <a:lnTo>
                    <a:pt x="2378143" y="3376047"/>
                  </a:lnTo>
                  <a:lnTo>
                    <a:pt x="2362277" y="3383660"/>
                  </a:lnTo>
                  <a:lnTo>
                    <a:pt x="2345777" y="3390322"/>
                  </a:lnTo>
                  <a:lnTo>
                    <a:pt x="2328325" y="3396983"/>
                  </a:lnTo>
                  <a:lnTo>
                    <a:pt x="2309921" y="3403327"/>
                  </a:lnTo>
                  <a:lnTo>
                    <a:pt x="2290882" y="3409671"/>
                  </a:lnTo>
                  <a:lnTo>
                    <a:pt x="2270892" y="3415064"/>
                  </a:lnTo>
                  <a:lnTo>
                    <a:pt x="2250267" y="3420139"/>
                  </a:lnTo>
                  <a:lnTo>
                    <a:pt x="2229324" y="3425215"/>
                  </a:lnTo>
                  <a:lnTo>
                    <a:pt x="2207430" y="3429973"/>
                  </a:lnTo>
                  <a:lnTo>
                    <a:pt x="2184901" y="3434414"/>
                  </a:lnTo>
                  <a:lnTo>
                    <a:pt x="2162054" y="3437903"/>
                  </a:lnTo>
                  <a:lnTo>
                    <a:pt x="2138256" y="3441393"/>
                  </a:lnTo>
                  <a:lnTo>
                    <a:pt x="2113823" y="3444565"/>
                  </a:lnTo>
                  <a:lnTo>
                    <a:pt x="2089390" y="3447102"/>
                  </a:lnTo>
                  <a:lnTo>
                    <a:pt x="2064323" y="3449006"/>
                  </a:lnTo>
                  <a:lnTo>
                    <a:pt x="2038621" y="3450909"/>
                  </a:lnTo>
                  <a:lnTo>
                    <a:pt x="2012601" y="3452178"/>
                  </a:lnTo>
                  <a:lnTo>
                    <a:pt x="1986582" y="3452812"/>
                  </a:lnTo>
                  <a:lnTo>
                    <a:pt x="1959928" y="3452812"/>
                  </a:lnTo>
                  <a:lnTo>
                    <a:pt x="1932639" y="3452812"/>
                  </a:lnTo>
                  <a:lnTo>
                    <a:pt x="1905350" y="3452178"/>
                  </a:lnTo>
                  <a:lnTo>
                    <a:pt x="1879014" y="3450592"/>
                  </a:lnTo>
                  <a:lnTo>
                    <a:pt x="1852994" y="3449006"/>
                  </a:lnTo>
                  <a:lnTo>
                    <a:pt x="1827292" y="3446468"/>
                  </a:lnTo>
                  <a:lnTo>
                    <a:pt x="1802224" y="3443930"/>
                  </a:lnTo>
                  <a:lnTo>
                    <a:pt x="1777157" y="3441075"/>
                  </a:lnTo>
                  <a:lnTo>
                    <a:pt x="1753359" y="3437269"/>
                  </a:lnTo>
                  <a:lnTo>
                    <a:pt x="1729560" y="3433145"/>
                  </a:lnTo>
                  <a:lnTo>
                    <a:pt x="1706714" y="3428704"/>
                  </a:lnTo>
                  <a:lnTo>
                    <a:pt x="1684502" y="3424263"/>
                  </a:lnTo>
                  <a:lnTo>
                    <a:pt x="1662925" y="3418871"/>
                  </a:lnTo>
                  <a:lnTo>
                    <a:pt x="1641983" y="3413478"/>
                  </a:lnTo>
                  <a:lnTo>
                    <a:pt x="1622309" y="3407134"/>
                  </a:lnTo>
                  <a:lnTo>
                    <a:pt x="1602953" y="3400790"/>
                  </a:lnTo>
                  <a:lnTo>
                    <a:pt x="1584549" y="3394445"/>
                  </a:lnTo>
                  <a:lnTo>
                    <a:pt x="1566780" y="3387467"/>
                  </a:lnTo>
                  <a:lnTo>
                    <a:pt x="1550280" y="3380488"/>
                  </a:lnTo>
                  <a:lnTo>
                    <a:pt x="1534414" y="3372558"/>
                  </a:lnTo>
                  <a:lnTo>
                    <a:pt x="1519501" y="3364945"/>
                  </a:lnTo>
                  <a:lnTo>
                    <a:pt x="1505539" y="3356697"/>
                  </a:lnTo>
                  <a:lnTo>
                    <a:pt x="1493164" y="3348450"/>
                  </a:lnTo>
                  <a:lnTo>
                    <a:pt x="1481106" y="3339885"/>
                  </a:lnTo>
                  <a:lnTo>
                    <a:pt x="1470635" y="3330686"/>
                  </a:lnTo>
                  <a:lnTo>
                    <a:pt x="1465875" y="3326245"/>
                  </a:lnTo>
                  <a:lnTo>
                    <a:pt x="1461116" y="3321487"/>
                  </a:lnTo>
                  <a:lnTo>
                    <a:pt x="1456673" y="3317363"/>
                  </a:lnTo>
                  <a:lnTo>
                    <a:pt x="1452866" y="3312605"/>
                  </a:lnTo>
                  <a:lnTo>
                    <a:pt x="1449375" y="3307847"/>
                  </a:lnTo>
                  <a:lnTo>
                    <a:pt x="1445885" y="3303088"/>
                  </a:lnTo>
                  <a:lnTo>
                    <a:pt x="1442712" y="3298013"/>
                  </a:lnTo>
                  <a:lnTo>
                    <a:pt x="1439856" y="3293255"/>
                  </a:lnTo>
                  <a:lnTo>
                    <a:pt x="1437000" y="3288497"/>
                  </a:lnTo>
                  <a:lnTo>
                    <a:pt x="1435096" y="3283421"/>
                  </a:lnTo>
                  <a:lnTo>
                    <a:pt x="1433192" y="3278346"/>
                  </a:lnTo>
                  <a:lnTo>
                    <a:pt x="1431606" y="3273588"/>
                  </a:lnTo>
                  <a:lnTo>
                    <a:pt x="1430337" y="3268512"/>
                  </a:lnTo>
                  <a:lnTo>
                    <a:pt x="1429702" y="3263437"/>
                  </a:lnTo>
                  <a:lnTo>
                    <a:pt x="1429385" y="3258044"/>
                  </a:lnTo>
                  <a:lnTo>
                    <a:pt x="1428750" y="3252969"/>
                  </a:lnTo>
                  <a:lnTo>
                    <a:pt x="1428750" y="3155268"/>
                  </a:lnTo>
                  <a:lnTo>
                    <a:pt x="1438269" y="3162881"/>
                  </a:lnTo>
                  <a:lnTo>
                    <a:pt x="1449058" y="3170177"/>
                  </a:lnTo>
                  <a:lnTo>
                    <a:pt x="1459846" y="3177473"/>
                  </a:lnTo>
                  <a:lnTo>
                    <a:pt x="1471270" y="3184134"/>
                  </a:lnTo>
                  <a:lnTo>
                    <a:pt x="1483645" y="3190795"/>
                  </a:lnTo>
                  <a:lnTo>
                    <a:pt x="1496337" y="3197140"/>
                  </a:lnTo>
                  <a:lnTo>
                    <a:pt x="1509347" y="3203484"/>
                  </a:lnTo>
                  <a:lnTo>
                    <a:pt x="1522674" y="3209194"/>
                  </a:lnTo>
                  <a:lnTo>
                    <a:pt x="1536953" y="3215221"/>
                  </a:lnTo>
                  <a:lnTo>
                    <a:pt x="1550915" y="3220613"/>
                  </a:lnTo>
                  <a:lnTo>
                    <a:pt x="1566145" y="3226006"/>
                  </a:lnTo>
                  <a:lnTo>
                    <a:pt x="1581376" y="3231081"/>
                  </a:lnTo>
                  <a:lnTo>
                    <a:pt x="1597242" y="3235839"/>
                  </a:lnTo>
                  <a:lnTo>
                    <a:pt x="1612790" y="3240598"/>
                  </a:lnTo>
                  <a:lnTo>
                    <a:pt x="1628973" y="3244721"/>
                  </a:lnTo>
                  <a:lnTo>
                    <a:pt x="1646108" y="3248845"/>
                  </a:lnTo>
                  <a:lnTo>
                    <a:pt x="1662608" y="3252652"/>
                  </a:lnTo>
                  <a:lnTo>
                    <a:pt x="1680060" y="3256141"/>
                  </a:lnTo>
                  <a:lnTo>
                    <a:pt x="1697195" y="3259313"/>
                  </a:lnTo>
                  <a:lnTo>
                    <a:pt x="1714964" y="3262485"/>
                  </a:lnTo>
                  <a:lnTo>
                    <a:pt x="1732733" y="3265657"/>
                  </a:lnTo>
                  <a:lnTo>
                    <a:pt x="1750820" y="3268195"/>
                  </a:lnTo>
                  <a:lnTo>
                    <a:pt x="1768907" y="3270416"/>
                  </a:lnTo>
                  <a:lnTo>
                    <a:pt x="1786993" y="3272636"/>
                  </a:lnTo>
                  <a:lnTo>
                    <a:pt x="1805715" y="3274857"/>
                  </a:lnTo>
                  <a:lnTo>
                    <a:pt x="1824119" y="3276443"/>
                  </a:lnTo>
                  <a:lnTo>
                    <a:pt x="1842840" y="3277394"/>
                  </a:lnTo>
                  <a:lnTo>
                    <a:pt x="1861561" y="3278663"/>
                  </a:lnTo>
                  <a:lnTo>
                    <a:pt x="1880283" y="3279615"/>
                  </a:lnTo>
                  <a:lnTo>
                    <a:pt x="1898687" y="3280249"/>
                  </a:lnTo>
                  <a:lnTo>
                    <a:pt x="1917725" y="3280566"/>
                  </a:lnTo>
                  <a:lnTo>
                    <a:pt x="1936129" y="3280566"/>
                  </a:lnTo>
                  <a:lnTo>
                    <a:pt x="1958658" y="3280566"/>
                  </a:lnTo>
                  <a:lnTo>
                    <a:pt x="1981187" y="3280249"/>
                  </a:lnTo>
                  <a:lnTo>
                    <a:pt x="2003399" y="3278980"/>
                  </a:lnTo>
                  <a:lnTo>
                    <a:pt x="2025928" y="3278029"/>
                  </a:lnTo>
                  <a:lnTo>
                    <a:pt x="2048140" y="3276443"/>
                  </a:lnTo>
                  <a:lnTo>
                    <a:pt x="2070034" y="3274222"/>
                  </a:lnTo>
                  <a:lnTo>
                    <a:pt x="2092246" y="3272002"/>
                  </a:lnTo>
                  <a:lnTo>
                    <a:pt x="2114458" y="3269464"/>
                  </a:lnTo>
                  <a:lnTo>
                    <a:pt x="2135718" y="3266609"/>
                  </a:lnTo>
                  <a:lnTo>
                    <a:pt x="2157295" y="3263437"/>
                  </a:lnTo>
                  <a:lnTo>
                    <a:pt x="2178237" y="3259313"/>
                  </a:lnTo>
                  <a:lnTo>
                    <a:pt x="2198545" y="3255507"/>
                  </a:lnTo>
                  <a:lnTo>
                    <a:pt x="2219170" y="3251066"/>
                  </a:lnTo>
                  <a:lnTo>
                    <a:pt x="2239161" y="3246307"/>
                  </a:lnTo>
                  <a:lnTo>
                    <a:pt x="2258517" y="3241232"/>
                  </a:lnTo>
                  <a:lnTo>
                    <a:pt x="2277555" y="3235839"/>
                  </a:lnTo>
                  <a:lnTo>
                    <a:pt x="2295959" y="3230130"/>
                  </a:lnTo>
                  <a:lnTo>
                    <a:pt x="2314046" y="3223785"/>
                  </a:lnTo>
                  <a:lnTo>
                    <a:pt x="2331498" y="3217441"/>
                  </a:lnTo>
                  <a:lnTo>
                    <a:pt x="2348316" y="3210780"/>
                  </a:lnTo>
                  <a:lnTo>
                    <a:pt x="2364498" y="3203801"/>
                  </a:lnTo>
                  <a:lnTo>
                    <a:pt x="2380047" y="3196188"/>
                  </a:lnTo>
                  <a:lnTo>
                    <a:pt x="2394643" y="3188575"/>
                  </a:lnTo>
                  <a:lnTo>
                    <a:pt x="2408605" y="3180645"/>
                  </a:lnTo>
                  <a:lnTo>
                    <a:pt x="2422249" y="3171763"/>
                  </a:lnTo>
                  <a:lnTo>
                    <a:pt x="2434307" y="3163198"/>
                  </a:lnTo>
                  <a:lnTo>
                    <a:pt x="2445730" y="3153999"/>
                  </a:lnTo>
                  <a:lnTo>
                    <a:pt x="2456518" y="3144800"/>
                  </a:lnTo>
                  <a:lnTo>
                    <a:pt x="2466355" y="3134966"/>
                  </a:lnTo>
                  <a:lnTo>
                    <a:pt x="2471115" y="3129574"/>
                  </a:lnTo>
                  <a:lnTo>
                    <a:pt x="2474922" y="3124498"/>
                  </a:lnTo>
                  <a:lnTo>
                    <a:pt x="2479365" y="3119423"/>
                  </a:lnTo>
                  <a:lnTo>
                    <a:pt x="2482855" y="3114347"/>
                  </a:lnTo>
                  <a:lnTo>
                    <a:pt x="2486346" y="3108955"/>
                  </a:lnTo>
                  <a:lnTo>
                    <a:pt x="2489519" y="3103562"/>
                  </a:lnTo>
                  <a:close/>
                  <a:moveTo>
                    <a:pt x="201789" y="3100564"/>
                  </a:moveTo>
                  <a:lnTo>
                    <a:pt x="201084" y="3105812"/>
                  </a:lnTo>
                  <a:lnTo>
                    <a:pt x="200819" y="3107046"/>
                  </a:lnTo>
                  <a:lnTo>
                    <a:pt x="201084" y="3105194"/>
                  </a:lnTo>
                  <a:lnTo>
                    <a:pt x="201789" y="3100564"/>
                  </a:lnTo>
                  <a:close/>
                  <a:moveTo>
                    <a:pt x="1260475" y="3095625"/>
                  </a:moveTo>
                  <a:lnTo>
                    <a:pt x="1262062" y="3101340"/>
                  </a:lnTo>
                  <a:lnTo>
                    <a:pt x="1263015" y="3106738"/>
                  </a:lnTo>
                  <a:lnTo>
                    <a:pt x="1263253" y="3110548"/>
                  </a:lnTo>
                  <a:lnTo>
                    <a:pt x="1262698" y="3106103"/>
                  </a:lnTo>
                  <a:lnTo>
                    <a:pt x="1261745" y="3100705"/>
                  </a:lnTo>
                  <a:lnTo>
                    <a:pt x="1260475" y="3095625"/>
                  </a:lnTo>
                  <a:close/>
                  <a:moveTo>
                    <a:pt x="1746773" y="3094566"/>
                  </a:moveTo>
                  <a:lnTo>
                    <a:pt x="1746773" y="3198013"/>
                  </a:lnTo>
                  <a:lnTo>
                    <a:pt x="1764563" y="3200227"/>
                  </a:lnTo>
                  <a:lnTo>
                    <a:pt x="1782671" y="3202758"/>
                  </a:lnTo>
                  <a:lnTo>
                    <a:pt x="1800780" y="3204656"/>
                  </a:lnTo>
                  <a:lnTo>
                    <a:pt x="1819841" y="3206238"/>
                  </a:lnTo>
                  <a:lnTo>
                    <a:pt x="1819841" y="3102791"/>
                  </a:lnTo>
                  <a:lnTo>
                    <a:pt x="1800780" y="3101210"/>
                  </a:lnTo>
                  <a:lnTo>
                    <a:pt x="1782671" y="3099312"/>
                  </a:lnTo>
                  <a:lnTo>
                    <a:pt x="1764563" y="3097097"/>
                  </a:lnTo>
                  <a:lnTo>
                    <a:pt x="1746773" y="3094566"/>
                  </a:lnTo>
                  <a:close/>
                  <a:moveTo>
                    <a:pt x="1600953" y="3061666"/>
                  </a:moveTo>
                  <a:lnTo>
                    <a:pt x="1600953" y="3166378"/>
                  </a:lnTo>
                  <a:lnTo>
                    <a:pt x="1618744" y="3171756"/>
                  </a:lnTo>
                  <a:lnTo>
                    <a:pt x="1636217" y="3176501"/>
                  </a:lnTo>
                  <a:lnTo>
                    <a:pt x="1654960" y="3180930"/>
                  </a:lnTo>
                  <a:lnTo>
                    <a:pt x="1673704" y="3185042"/>
                  </a:lnTo>
                  <a:lnTo>
                    <a:pt x="1673704" y="3080963"/>
                  </a:lnTo>
                  <a:lnTo>
                    <a:pt x="1654960" y="3076534"/>
                  </a:lnTo>
                  <a:lnTo>
                    <a:pt x="1636217" y="3071789"/>
                  </a:lnTo>
                  <a:lnTo>
                    <a:pt x="1618108" y="3066728"/>
                  </a:lnTo>
                  <a:lnTo>
                    <a:pt x="1600953" y="3061666"/>
                  </a:lnTo>
                  <a:close/>
                  <a:moveTo>
                    <a:pt x="3151360" y="3046095"/>
                  </a:moveTo>
                  <a:lnTo>
                    <a:pt x="3151360" y="3160713"/>
                  </a:lnTo>
                  <a:lnTo>
                    <a:pt x="3174848" y="3161665"/>
                  </a:lnTo>
                  <a:lnTo>
                    <a:pt x="3198972" y="3161665"/>
                  </a:lnTo>
                  <a:lnTo>
                    <a:pt x="3231983" y="3161348"/>
                  </a:lnTo>
                  <a:lnTo>
                    <a:pt x="3231983" y="3046413"/>
                  </a:lnTo>
                  <a:lnTo>
                    <a:pt x="3198972" y="3046730"/>
                  </a:lnTo>
                  <a:lnTo>
                    <a:pt x="3174848" y="3046413"/>
                  </a:lnTo>
                  <a:lnTo>
                    <a:pt x="3151360" y="3046095"/>
                  </a:lnTo>
                  <a:close/>
                  <a:moveTo>
                    <a:pt x="3815080" y="3040062"/>
                  </a:moveTo>
                  <a:lnTo>
                    <a:pt x="3816033" y="3047365"/>
                  </a:lnTo>
                  <a:lnTo>
                    <a:pt x="3816350" y="3054985"/>
                  </a:lnTo>
                  <a:lnTo>
                    <a:pt x="3816350" y="3206115"/>
                  </a:lnTo>
                  <a:lnTo>
                    <a:pt x="3816033" y="3206432"/>
                  </a:lnTo>
                  <a:lnTo>
                    <a:pt x="3815398" y="3214687"/>
                  </a:lnTo>
                  <a:lnTo>
                    <a:pt x="3814763" y="3220720"/>
                  </a:lnTo>
                  <a:lnTo>
                    <a:pt x="3813493" y="3226117"/>
                  </a:lnTo>
                  <a:lnTo>
                    <a:pt x="3811906" y="3231197"/>
                  </a:lnTo>
                  <a:lnTo>
                    <a:pt x="3810319" y="3236912"/>
                  </a:lnTo>
                  <a:lnTo>
                    <a:pt x="3808097" y="3242310"/>
                  </a:lnTo>
                  <a:lnTo>
                    <a:pt x="3805558" y="3248025"/>
                  </a:lnTo>
                  <a:lnTo>
                    <a:pt x="3803019" y="3253105"/>
                  </a:lnTo>
                  <a:lnTo>
                    <a:pt x="3799844" y="3258185"/>
                  </a:lnTo>
                  <a:lnTo>
                    <a:pt x="3796036" y="3263583"/>
                  </a:lnTo>
                  <a:lnTo>
                    <a:pt x="3792226" y="3268663"/>
                  </a:lnTo>
                  <a:lnTo>
                    <a:pt x="3788418" y="3274060"/>
                  </a:lnTo>
                  <a:lnTo>
                    <a:pt x="3783974" y="3278823"/>
                  </a:lnTo>
                  <a:lnTo>
                    <a:pt x="3779212" y="3283903"/>
                  </a:lnTo>
                  <a:lnTo>
                    <a:pt x="3774134" y="3288983"/>
                  </a:lnTo>
                  <a:lnTo>
                    <a:pt x="3768420" y="3293745"/>
                  </a:lnTo>
                  <a:lnTo>
                    <a:pt x="3763024" y="3298508"/>
                  </a:lnTo>
                  <a:lnTo>
                    <a:pt x="3750963" y="3307715"/>
                  </a:lnTo>
                  <a:lnTo>
                    <a:pt x="3737314" y="3317240"/>
                  </a:lnTo>
                  <a:lnTo>
                    <a:pt x="3722713" y="3326448"/>
                  </a:lnTo>
                  <a:lnTo>
                    <a:pt x="3707477" y="3335020"/>
                  </a:lnTo>
                  <a:lnTo>
                    <a:pt x="3690971" y="3343275"/>
                  </a:lnTo>
                  <a:lnTo>
                    <a:pt x="3673513" y="3351213"/>
                  </a:lnTo>
                  <a:lnTo>
                    <a:pt x="3655103" y="3359150"/>
                  </a:lnTo>
                  <a:lnTo>
                    <a:pt x="3635424" y="3366770"/>
                  </a:lnTo>
                  <a:lnTo>
                    <a:pt x="3615109" y="3373755"/>
                  </a:lnTo>
                  <a:lnTo>
                    <a:pt x="3593842" y="3380423"/>
                  </a:lnTo>
                  <a:lnTo>
                    <a:pt x="3571941" y="3386773"/>
                  </a:lnTo>
                  <a:lnTo>
                    <a:pt x="3549087" y="3392805"/>
                  </a:lnTo>
                  <a:lnTo>
                    <a:pt x="3525281" y="3398203"/>
                  </a:lnTo>
                  <a:lnTo>
                    <a:pt x="3501157" y="3403283"/>
                  </a:lnTo>
                  <a:lnTo>
                    <a:pt x="3476082" y="3408045"/>
                  </a:lnTo>
                  <a:lnTo>
                    <a:pt x="3450371" y="3411855"/>
                  </a:lnTo>
                  <a:lnTo>
                    <a:pt x="3424343" y="3415983"/>
                  </a:lnTo>
                  <a:lnTo>
                    <a:pt x="3397680" y="3419475"/>
                  </a:lnTo>
                  <a:lnTo>
                    <a:pt x="3370065" y="3422333"/>
                  </a:lnTo>
                  <a:lnTo>
                    <a:pt x="3341815" y="3424555"/>
                  </a:lnTo>
                  <a:lnTo>
                    <a:pt x="3313565" y="3426460"/>
                  </a:lnTo>
                  <a:lnTo>
                    <a:pt x="3284680" y="3427730"/>
                  </a:lnTo>
                  <a:lnTo>
                    <a:pt x="3255478" y="3428683"/>
                  </a:lnTo>
                  <a:lnTo>
                    <a:pt x="3225959" y="3429000"/>
                  </a:lnTo>
                  <a:lnTo>
                    <a:pt x="3195487" y="3428683"/>
                  </a:lnTo>
                  <a:lnTo>
                    <a:pt x="3165650" y="3427730"/>
                  </a:lnTo>
                  <a:lnTo>
                    <a:pt x="3136130" y="3426143"/>
                  </a:lnTo>
                  <a:lnTo>
                    <a:pt x="3106928" y="3424238"/>
                  </a:lnTo>
                  <a:lnTo>
                    <a:pt x="3078678" y="3422015"/>
                  </a:lnTo>
                  <a:lnTo>
                    <a:pt x="3050428" y="3418840"/>
                  </a:lnTo>
                  <a:lnTo>
                    <a:pt x="3022813" y="3415030"/>
                  </a:lnTo>
                  <a:lnTo>
                    <a:pt x="2996150" y="3411220"/>
                  </a:lnTo>
                  <a:lnTo>
                    <a:pt x="2970122" y="3406775"/>
                  </a:lnTo>
                  <a:lnTo>
                    <a:pt x="2944729" y="3402013"/>
                  </a:lnTo>
                  <a:lnTo>
                    <a:pt x="2919971" y="3396615"/>
                  </a:lnTo>
                  <a:lnTo>
                    <a:pt x="2895847" y="3390583"/>
                  </a:lnTo>
                  <a:lnTo>
                    <a:pt x="2872994" y="3384868"/>
                  </a:lnTo>
                  <a:lnTo>
                    <a:pt x="2850775" y="3378200"/>
                  </a:lnTo>
                  <a:lnTo>
                    <a:pt x="2829190" y="3370898"/>
                  </a:lnTo>
                  <a:lnTo>
                    <a:pt x="2808876" y="3363595"/>
                  </a:lnTo>
                  <a:lnTo>
                    <a:pt x="2789196" y="3355975"/>
                  </a:lnTo>
                  <a:lnTo>
                    <a:pt x="2770469" y="3347720"/>
                  </a:lnTo>
                  <a:lnTo>
                    <a:pt x="2753328" y="3339465"/>
                  </a:lnTo>
                  <a:lnTo>
                    <a:pt x="2736823" y="3330893"/>
                  </a:lnTo>
                  <a:lnTo>
                    <a:pt x="2721269" y="3321685"/>
                  </a:lnTo>
                  <a:lnTo>
                    <a:pt x="2706986" y="3312160"/>
                  </a:lnTo>
                  <a:lnTo>
                    <a:pt x="2693972" y="3302635"/>
                  </a:lnTo>
                  <a:lnTo>
                    <a:pt x="2688258" y="3297873"/>
                  </a:lnTo>
                  <a:lnTo>
                    <a:pt x="2682227" y="3292793"/>
                  </a:lnTo>
                  <a:lnTo>
                    <a:pt x="2676831" y="3287713"/>
                  </a:lnTo>
                  <a:lnTo>
                    <a:pt x="2671753" y="3282950"/>
                  </a:lnTo>
                  <a:lnTo>
                    <a:pt x="2666991" y="3277870"/>
                  </a:lnTo>
                  <a:lnTo>
                    <a:pt x="2662548" y="3272473"/>
                  </a:lnTo>
                  <a:lnTo>
                    <a:pt x="2658104" y="3267393"/>
                  </a:lnTo>
                  <a:lnTo>
                    <a:pt x="2654612" y="3261995"/>
                  </a:lnTo>
                  <a:lnTo>
                    <a:pt x="2651121" y="3256598"/>
                  </a:lnTo>
                  <a:lnTo>
                    <a:pt x="2647947" y="3251200"/>
                  </a:lnTo>
                  <a:lnTo>
                    <a:pt x="2645090" y="3245485"/>
                  </a:lnTo>
                  <a:lnTo>
                    <a:pt x="2642868" y="3240405"/>
                  </a:lnTo>
                  <a:lnTo>
                    <a:pt x="2640329" y="3234372"/>
                  </a:lnTo>
                  <a:lnTo>
                    <a:pt x="2638742" y="3228975"/>
                  </a:lnTo>
                  <a:lnTo>
                    <a:pt x="2637789" y="3223577"/>
                  </a:lnTo>
                  <a:lnTo>
                    <a:pt x="2636520" y="3217862"/>
                  </a:lnTo>
                  <a:lnTo>
                    <a:pt x="2636202" y="3212147"/>
                  </a:lnTo>
                  <a:lnTo>
                    <a:pt x="2635885" y="3206432"/>
                  </a:lnTo>
                  <a:lnTo>
                    <a:pt x="2635250" y="3206432"/>
                  </a:lnTo>
                  <a:lnTo>
                    <a:pt x="2635250" y="3097530"/>
                  </a:lnTo>
                  <a:lnTo>
                    <a:pt x="2646360" y="3105785"/>
                  </a:lnTo>
                  <a:lnTo>
                    <a:pt x="2657786" y="3114040"/>
                  </a:lnTo>
                  <a:lnTo>
                    <a:pt x="2670166" y="3121977"/>
                  </a:lnTo>
                  <a:lnTo>
                    <a:pt x="2683180" y="3129597"/>
                  </a:lnTo>
                  <a:lnTo>
                    <a:pt x="2696511" y="3136900"/>
                  </a:lnTo>
                  <a:lnTo>
                    <a:pt x="2710160" y="3144202"/>
                  </a:lnTo>
                  <a:lnTo>
                    <a:pt x="2724761" y="3151187"/>
                  </a:lnTo>
                  <a:lnTo>
                    <a:pt x="2740314" y="3157855"/>
                  </a:lnTo>
                  <a:lnTo>
                    <a:pt x="2755550" y="3164205"/>
                  </a:lnTo>
                  <a:lnTo>
                    <a:pt x="2771738" y="3170237"/>
                  </a:lnTo>
                  <a:lnTo>
                    <a:pt x="2788244" y="3176270"/>
                  </a:lnTo>
                  <a:lnTo>
                    <a:pt x="2805384" y="3181985"/>
                  </a:lnTo>
                  <a:lnTo>
                    <a:pt x="2822525" y="3187065"/>
                  </a:lnTo>
                  <a:lnTo>
                    <a:pt x="2840300" y="3192145"/>
                  </a:lnTo>
                  <a:lnTo>
                    <a:pt x="2858393" y="3196907"/>
                  </a:lnTo>
                  <a:lnTo>
                    <a:pt x="2877120" y="3201670"/>
                  </a:lnTo>
                  <a:lnTo>
                    <a:pt x="2895530" y="3205797"/>
                  </a:lnTo>
                  <a:lnTo>
                    <a:pt x="2914892" y="3209925"/>
                  </a:lnTo>
                  <a:lnTo>
                    <a:pt x="2934255" y="3213735"/>
                  </a:lnTo>
                  <a:lnTo>
                    <a:pt x="2953617" y="3217227"/>
                  </a:lnTo>
                  <a:lnTo>
                    <a:pt x="2973614" y="3220402"/>
                  </a:lnTo>
                  <a:lnTo>
                    <a:pt x="2993294" y="3222942"/>
                  </a:lnTo>
                  <a:lnTo>
                    <a:pt x="3013926" y="3225800"/>
                  </a:lnTo>
                  <a:lnTo>
                    <a:pt x="3033923" y="3228340"/>
                  </a:lnTo>
                  <a:lnTo>
                    <a:pt x="3054555" y="3230245"/>
                  </a:lnTo>
                  <a:lnTo>
                    <a:pt x="3074869" y="3232150"/>
                  </a:lnTo>
                  <a:lnTo>
                    <a:pt x="3095819" y="3233737"/>
                  </a:lnTo>
                  <a:lnTo>
                    <a:pt x="3116451" y="3235007"/>
                  </a:lnTo>
                  <a:lnTo>
                    <a:pt x="3137400" y="3235960"/>
                  </a:lnTo>
                  <a:lnTo>
                    <a:pt x="3158032" y="3236595"/>
                  </a:lnTo>
                  <a:lnTo>
                    <a:pt x="3178981" y="3237230"/>
                  </a:lnTo>
                  <a:lnTo>
                    <a:pt x="3199613" y="3237230"/>
                  </a:lnTo>
                  <a:lnTo>
                    <a:pt x="3224372" y="3236912"/>
                  </a:lnTo>
                  <a:lnTo>
                    <a:pt x="3249765" y="3236595"/>
                  </a:lnTo>
                  <a:lnTo>
                    <a:pt x="3274523" y="3235325"/>
                  </a:lnTo>
                  <a:lnTo>
                    <a:pt x="3299282" y="3234055"/>
                  </a:lnTo>
                  <a:lnTo>
                    <a:pt x="3324040" y="3232150"/>
                  </a:lnTo>
                  <a:lnTo>
                    <a:pt x="3348481" y="3230245"/>
                  </a:lnTo>
                  <a:lnTo>
                    <a:pt x="3372922" y="3227387"/>
                  </a:lnTo>
                  <a:lnTo>
                    <a:pt x="3397680" y="3224530"/>
                  </a:lnTo>
                  <a:lnTo>
                    <a:pt x="3421486" y="3221355"/>
                  </a:lnTo>
                  <a:lnTo>
                    <a:pt x="3445292" y="3217545"/>
                  </a:lnTo>
                  <a:lnTo>
                    <a:pt x="3468464" y="3213735"/>
                  </a:lnTo>
                  <a:lnTo>
                    <a:pt x="3491635" y="3208972"/>
                  </a:lnTo>
                  <a:lnTo>
                    <a:pt x="3514171" y="3204210"/>
                  </a:lnTo>
                  <a:lnTo>
                    <a:pt x="3536390" y="3199130"/>
                  </a:lnTo>
                  <a:lnTo>
                    <a:pt x="3557974" y="3193097"/>
                  </a:lnTo>
                  <a:lnTo>
                    <a:pt x="3579241" y="3187065"/>
                  </a:lnTo>
                  <a:lnTo>
                    <a:pt x="3599873" y="3180715"/>
                  </a:lnTo>
                  <a:lnTo>
                    <a:pt x="3619870" y="3174047"/>
                  </a:lnTo>
                  <a:lnTo>
                    <a:pt x="3639233" y="3167062"/>
                  </a:lnTo>
                  <a:lnTo>
                    <a:pt x="3657643" y="3159442"/>
                  </a:lnTo>
                  <a:lnTo>
                    <a:pt x="3676053" y="3151505"/>
                  </a:lnTo>
                  <a:lnTo>
                    <a:pt x="3692876" y="3143250"/>
                  </a:lnTo>
                  <a:lnTo>
                    <a:pt x="3709381" y="3134677"/>
                  </a:lnTo>
                  <a:lnTo>
                    <a:pt x="3724935" y="3125470"/>
                  </a:lnTo>
                  <a:lnTo>
                    <a:pt x="3739853" y="3116262"/>
                  </a:lnTo>
                  <a:lnTo>
                    <a:pt x="3753502" y="3106420"/>
                  </a:lnTo>
                  <a:lnTo>
                    <a:pt x="3766198" y="3096577"/>
                  </a:lnTo>
                  <a:lnTo>
                    <a:pt x="3772547" y="3090862"/>
                  </a:lnTo>
                  <a:lnTo>
                    <a:pt x="3777943" y="3085782"/>
                  </a:lnTo>
                  <a:lnTo>
                    <a:pt x="3783656" y="3080385"/>
                  </a:lnTo>
                  <a:lnTo>
                    <a:pt x="3789052" y="3074670"/>
                  </a:lnTo>
                  <a:lnTo>
                    <a:pt x="3793814" y="3069272"/>
                  </a:lnTo>
                  <a:lnTo>
                    <a:pt x="3798575" y="3063557"/>
                  </a:lnTo>
                  <a:lnTo>
                    <a:pt x="3803336" y="3057842"/>
                  </a:lnTo>
                  <a:lnTo>
                    <a:pt x="3807145" y="3051810"/>
                  </a:lnTo>
                  <a:lnTo>
                    <a:pt x="3811271" y="3045777"/>
                  </a:lnTo>
                  <a:lnTo>
                    <a:pt x="3815080" y="3040062"/>
                  </a:lnTo>
                  <a:close/>
                  <a:moveTo>
                    <a:pt x="2989478" y="3031808"/>
                  </a:moveTo>
                  <a:lnTo>
                    <a:pt x="2989478" y="3147378"/>
                  </a:lnTo>
                  <a:lnTo>
                    <a:pt x="3009158" y="3149918"/>
                  </a:lnTo>
                  <a:lnTo>
                    <a:pt x="3029472" y="3152140"/>
                  </a:lnTo>
                  <a:lnTo>
                    <a:pt x="3049469" y="3154363"/>
                  </a:lnTo>
                  <a:lnTo>
                    <a:pt x="3070419" y="3155950"/>
                  </a:lnTo>
                  <a:lnTo>
                    <a:pt x="3070419" y="3041333"/>
                  </a:lnTo>
                  <a:lnTo>
                    <a:pt x="3049469" y="3039428"/>
                  </a:lnTo>
                  <a:lnTo>
                    <a:pt x="3029472" y="3036888"/>
                  </a:lnTo>
                  <a:lnTo>
                    <a:pt x="3009158" y="3034665"/>
                  </a:lnTo>
                  <a:lnTo>
                    <a:pt x="2989478" y="3031808"/>
                  </a:lnTo>
                  <a:close/>
                  <a:moveTo>
                    <a:pt x="2402802" y="3022755"/>
                  </a:moveTo>
                  <a:lnTo>
                    <a:pt x="2397719" y="3026235"/>
                  </a:lnTo>
                  <a:lnTo>
                    <a:pt x="2391365" y="3029398"/>
                  </a:lnTo>
                  <a:lnTo>
                    <a:pt x="2383740" y="3032878"/>
                  </a:lnTo>
                  <a:lnTo>
                    <a:pt x="2376433" y="3036042"/>
                  </a:lnTo>
                  <a:lnTo>
                    <a:pt x="2360867" y="3042369"/>
                  </a:lnTo>
                  <a:lnTo>
                    <a:pt x="2347841" y="3047114"/>
                  </a:lnTo>
                  <a:lnTo>
                    <a:pt x="2347841" y="3137274"/>
                  </a:lnTo>
                  <a:lnTo>
                    <a:pt x="2355784" y="3133794"/>
                  </a:lnTo>
                  <a:lnTo>
                    <a:pt x="2363408" y="3129681"/>
                  </a:lnTo>
                  <a:lnTo>
                    <a:pt x="2371033" y="3125252"/>
                  </a:lnTo>
                  <a:lnTo>
                    <a:pt x="2378340" y="3120507"/>
                  </a:lnTo>
                  <a:lnTo>
                    <a:pt x="2385329" y="3115762"/>
                  </a:lnTo>
                  <a:lnTo>
                    <a:pt x="2391683" y="3111017"/>
                  </a:lnTo>
                  <a:lnTo>
                    <a:pt x="2397719" y="3106271"/>
                  </a:lnTo>
                  <a:lnTo>
                    <a:pt x="2402802" y="3101526"/>
                  </a:lnTo>
                  <a:lnTo>
                    <a:pt x="2402802" y="3022755"/>
                  </a:lnTo>
                  <a:close/>
                  <a:moveTo>
                    <a:pt x="698500" y="3017837"/>
                  </a:moveTo>
                  <a:lnTo>
                    <a:pt x="698500" y="3086100"/>
                  </a:lnTo>
                  <a:lnTo>
                    <a:pt x="684586" y="3083595"/>
                  </a:lnTo>
                  <a:lnTo>
                    <a:pt x="667825" y="3079838"/>
                  </a:lnTo>
                  <a:lnTo>
                    <a:pt x="659920" y="3077959"/>
                  </a:lnTo>
                  <a:lnTo>
                    <a:pt x="652962" y="3076393"/>
                  </a:lnTo>
                  <a:lnTo>
                    <a:pt x="646321" y="3074201"/>
                  </a:lnTo>
                  <a:lnTo>
                    <a:pt x="640313" y="3071696"/>
                  </a:lnTo>
                  <a:lnTo>
                    <a:pt x="634305" y="3069191"/>
                  </a:lnTo>
                  <a:lnTo>
                    <a:pt x="629245" y="3065433"/>
                  </a:lnTo>
                  <a:lnTo>
                    <a:pt x="626082" y="3063555"/>
                  </a:lnTo>
                  <a:lnTo>
                    <a:pt x="623869" y="3061363"/>
                  </a:lnTo>
                  <a:lnTo>
                    <a:pt x="622288" y="3058545"/>
                  </a:lnTo>
                  <a:lnTo>
                    <a:pt x="620706" y="3056353"/>
                  </a:lnTo>
                  <a:lnTo>
                    <a:pt x="619441" y="3053534"/>
                  </a:lnTo>
                  <a:lnTo>
                    <a:pt x="619125" y="3051029"/>
                  </a:lnTo>
                  <a:lnTo>
                    <a:pt x="619125" y="3048524"/>
                  </a:lnTo>
                  <a:lnTo>
                    <a:pt x="619441" y="3046019"/>
                  </a:lnTo>
                  <a:lnTo>
                    <a:pt x="620390" y="3043514"/>
                  </a:lnTo>
                  <a:lnTo>
                    <a:pt x="621971" y="3041009"/>
                  </a:lnTo>
                  <a:lnTo>
                    <a:pt x="623553" y="3038817"/>
                  </a:lnTo>
                  <a:lnTo>
                    <a:pt x="625766" y="3036312"/>
                  </a:lnTo>
                  <a:lnTo>
                    <a:pt x="628296" y="3034433"/>
                  </a:lnTo>
                  <a:lnTo>
                    <a:pt x="631142" y="3032555"/>
                  </a:lnTo>
                  <a:lnTo>
                    <a:pt x="634937" y="3030676"/>
                  </a:lnTo>
                  <a:lnTo>
                    <a:pt x="638732" y="3029110"/>
                  </a:lnTo>
                  <a:lnTo>
                    <a:pt x="645057" y="3026605"/>
                  </a:lnTo>
                  <a:lnTo>
                    <a:pt x="651697" y="3024726"/>
                  </a:lnTo>
                  <a:lnTo>
                    <a:pt x="658655" y="3023161"/>
                  </a:lnTo>
                  <a:lnTo>
                    <a:pt x="666244" y="3021595"/>
                  </a:lnTo>
                  <a:lnTo>
                    <a:pt x="674150" y="3020342"/>
                  </a:lnTo>
                  <a:lnTo>
                    <a:pt x="682056" y="3019403"/>
                  </a:lnTo>
                  <a:lnTo>
                    <a:pt x="698500" y="3017837"/>
                  </a:lnTo>
                  <a:close/>
                  <a:moveTo>
                    <a:pt x="2827597" y="2994977"/>
                  </a:moveTo>
                  <a:lnTo>
                    <a:pt x="2827597" y="3112135"/>
                  </a:lnTo>
                  <a:lnTo>
                    <a:pt x="2846959" y="3117850"/>
                  </a:lnTo>
                  <a:lnTo>
                    <a:pt x="2866956" y="3123248"/>
                  </a:lnTo>
                  <a:lnTo>
                    <a:pt x="2887588" y="3128010"/>
                  </a:lnTo>
                  <a:lnTo>
                    <a:pt x="2908220" y="3132773"/>
                  </a:lnTo>
                  <a:lnTo>
                    <a:pt x="2908220" y="3016885"/>
                  </a:lnTo>
                  <a:lnTo>
                    <a:pt x="2887588" y="3011805"/>
                  </a:lnTo>
                  <a:lnTo>
                    <a:pt x="2866956" y="3006725"/>
                  </a:lnTo>
                  <a:lnTo>
                    <a:pt x="2846959" y="3001010"/>
                  </a:lnTo>
                  <a:lnTo>
                    <a:pt x="2827597" y="2994977"/>
                  </a:lnTo>
                  <a:close/>
                  <a:moveTo>
                    <a:pt x="1455133" y="2986375"/>
                  </a:moveTo>
                  <a:lnTo>
                    <a:pt x="1455133" y="3092352"/>
                  </a:lnTo>
                  <a:lnTo>
                    <a:pt x="1457675" y="3094883"/>
                  </a:lnTo>
                  <a:lnTo>
                    <a:pt x="1460216" y="3097730"/>
                  </a:lnTo>
                  <a:lnTo>
                    <a:pt x="1466888" y="3103741"/>
                  </a:lnTo>
                  <a:lnTo>
                    <a:pt x="1475466" y="3110068"/>
                  </a:lnTo>
                  <a:lnTo>
                    <a:pt x="1484679" y="3116078"/>
                  </a:lnTo>
                  <a:lnTo>
                    <a:pt x="1495162" y="3122405"/>
                  </a:lnTo>
                  <a:lnTo>
                    <a:pt x="1505964" y="3128732"/>
                  </a:lnTo>
                  <a:lnTo>
                    <a:pt x="1517083" y="3134743"/>
                  </a:lnTo>
                  <a:lnTo>
                    <a:pt x="1528202" y="3139804"/>
                  </a:lnTo>
                  <a:lnTo>
                    <a:pt x="1528202" y="3033195"/>
                  </a:lnTo>
                  <a:lnTo>
                    <a:pt x="1517083" y="3027817"/>
                  </a:lnTo>
                  <a:lnTo>
                    <a:pt x="1506917" y="3022122"/>
                  </a:lnTo>
                  <a:lnTo>
                    <a:pt x="1497068" y="3016428"/>
                  </a:lnTo>
                  <a:lnTo>
                    <a:pt x="1487538" y="3010734"/>
                  </a:lnTo>
                  <a:lnTo>
                    <a:pt x="1478960" y="3005039"/>
                  </a:lnTo>
                  <a:lnTo>
                    <a:pt x="1470700" y="2998712"/>
                  </a:lnTo>
                  <a:lnTo>
                    <a:pt x="1462758" y="2992702"/>
                  </a:lnTo>
                  <a:lnTo>
                    <a:pt x="1455133" y="2986375"/>
                  </a:lnTo>
                  <a:close/>
                  <a:moveTo>
                    <a:pt x="711352" y="2965750"/>
                  </a:moveTo>
                  <a:lnTo>
                    <a:pt x="709129" y="2966067"/>
                  </a:lnTo>
                  <a:lnTo>
                    <a:pt x="706270" y="2966384"/>
                  </a:lnTo>
                  <a:lnTo>
                    <a:pt x="704047" y="2966702"/>
                  </a:lnTo>
                  <a:lnTo>
                    <a:pt x="701824" y="2967653"/>
                  </a:lnTo>
                  <a:lnTo>
                    <a:pt x="700236" y="2968288"/>
                  </a:lnTo>
                  <a:lnTo>
                    <a:pt x="699283" y="2969556"/>
                  </a:lnTo>
                  <a:lnTo>
                    <a:pt x="698330" y="2970191"/>
                  </a:lnTo>
                  <a:lnTo>
                    <a:pt x="698012" y="2971459"/>
                  </a:lnTo>
                  <a:lnTo>
                    <a:pt x="698012" y="2990491"/>
                  </a:lnTo>
                  <a:lnTo>
                    <a:pt x="683085" y="2991760"/>
                  </a:lnTo>
                  <a:lnTo>
                    <a:pt x="667839" y="2993346"/>
                  </a:lnTo>
                  <a:lnTo>
                    <a:pt x="653865" y="2995249"/>
                  </a:lnTo>
                  <a:lnTo>
                    <a:pt x="639890" y="2997786"/>
                  </a:lnTo>
                  <a:lnTo>
                    <a:pt x="626550" y="3000641"/>
                  </a:lnTo>
                  <a:lnTo>
                    <a:pt x="613846" y="3004130"/>
                  </a:lnTo>
                  <a:lnTo>
                    <a:pt x="602094" y="3007619"/>
                  </a:lnTo>
                  <a:lnTo>
                    <a:pt x="590978" y="3012060"/>
                  </a:lnTo>
                  <a:lnTo>
                    <a:pt x="583673" y="3015549"/>
                  </a:lnTo>
                  <a:lnTo>
                    <a:pt x="576368" y="3019355"/>
                  </a:lnTo>
                  <a:lnTo>
                    <a:pt x="570015" y="3023162"/>
                  </a:lnTo>
                  <a:lnTo>
                    <a:pt x="564616" y="3026968"/>
                  </a:lnTo>
                  <a:lnTo>
                    <a:pt x="559852" y="3031092"/>
                  </a:lnTo>
                  <a:lnTo>
                    <a:pt x="556041" y="3035215"/>
                  </a:lnTo>
                  <a:lnTo>
                    <a:pt x="552865" y="3039656"/>
                  </a:lnTo>
                  <a:lnTo>
                    <a:pt x="550324" y="3044096"/>
                  </a:lnTo>
                  <a:lnTo>
                    <a:pt x="548736" y="3048854"/>
                  </a:lnTo>
                  <a:lnTo>
                    <a:pt x="547783" y="3052978"/>
                  </a:lnTo>
                  <a:lnTo>
                    <a:pt x="547783" y="3057736"/>
                  </a:lnTo>
                  <a:lnTo>
                    <a:pt x="548736" y="3062176"/>
                  </a:lnTo>
                  <a:lnTo>
                    <a:pt x="550324" y="3066617"/>
                  </a:lnTo>
                  <a:lnTo>
                    <a:pt x="552865" y="3070741"/>
                  </a:lnTo>
                  <a:lnTo>
                    <a:pt x="556358" y="3075181"/>
                  </a:lnTo>
                  <a:lnTo>
                    <a:pt x="560805" y="3079622"/>
                  </a:lnTo>
                  <a:lnTo>
                    <a:pt x="564934" y="3083111"/>
                  </a:lnTo>
                  <a:lnTo>
                    <a:pt x="570015" y="3086917"/>
                  </a:lnTo>
                  <a:lnTo>
                    <a:pt x="576050" y="3090089"/>
                  </a:lnTo>
                  <a:lnTo>
                    <a:pt x="582720" y="3093578"/>
                  </a:lnTo>
                  <a:lnTo>
                    <a:pt x="589390" y="3096433"/>
                  </a:lnTo>
                  <a:lnTo>
                    <a:pt x="597012" y="3099288"/>
                  </a:lnTo>
                  <a:lnTo>
                    <a:pt x="605270" y="3101825"/>
                  </a:lnTo>
                  <a:lnTo>
                    <a:pt x="613528" y="3104046"/>
                  </a:lnTo>
                  <a:lnTo>
                    <a:pt x="645607" y="3110707"/>
                  </a:lnTo>
                  <a:lnTo>
                    <a:pt x="698012" y="3121808"/>
                  </a:lnTo>
                  <a:lnTo>
                    <a:pt x="698012" y="3203010"/>
                  </a:lnTo>
                  <a:lnTo>
                    <a:pt x="684673" y="3201424"/>
                  </a:lnTo>
                  <a:lnTo>
                    <a:pt x="672286" y="3199203"/>
                  </a:lnTo>
                  <a:lnTo>
                    <a:pt x="657993" y="3196983"/>
                  </a:lnTo>
                  <a:lnTo>
                    <a:pt x="643066" y="3193494"/>
                  </a:lnTo>
                  <a:lnTo>
                    <a:pt x="629409" y="3189370"/>
                  </a:lnTo>
                  <a:lnTo>
                    <a:pt x="617022" y="3185247"/>
                  </a:lnTo>
                  <a:lnTo>
                    <a:pt x="613846" y="3183978"/>
                  </a:lnTo>
                  <a:lnTo>
                    <a:pt x="610670" y="3182709"/>
                  </a:lnTo>
                  <a:lnTo>
                    <a:pt x="608129" y="3181441"/>
                  </a:lnTo>
                  <a:lnTo>
                    <a:pt x="608446" y="3181441"/>
                  </a:lnTo>
                  <a:lnTo>
                    <a:pt x="608129" y="3181123"/>
                  </a:lnTo>
                  <a:lnTo>
                    <a:pt x="604317" y="3179220"/>
                  </a:lnTo>
                  <a:lnTo>
                    <a:pt x="602412" y="3177951"/>
                  </a:lnTo>
                  <a:lnTo>
                    <a:pt x="600506" y="3177000"/>
                  </a:lnTo>
                  <a:lnTo>
                    <a:pt x="595424" y="3175731"/>
                  </a:lnTo>
                  <a:lnTo>
                    <a:pt x="590343" y="3174780"/>
                  </a:lnTo>
                  <a:lnTo>
                    <a:pt x="584308" y="3174780"/>
                  </a:lnTo>
                  <a:lnTo>
                    <a:pt x="578273" y="3175414"/>
                  </a:lnTo>
                  <a:lnTo>
                    <a:pt x="572556" y="3176048"/>
                  </a:lnTo>
                  <a:lnTo>
                    <a:pt x="566522" y="3177634"/>
                  </a:lnTo>
                  <a:lnTo>
                    <a:pt x="560805" y="3179220"/>
                  </a:lnTo>
                  <a:lnTo>
                    <a:pt x="555405" y="3181123"/>
                  </a:lnTo>
                  <a:lnTo>
                    <a:pt x="551277" y="3183661"/>
                  </a:lnTo>
                  <a:lnTo>
                    <a:pt x="547148" y="3185881"/>
                  </a:lnTo>
                  <a:lnTo>
                    <a:pt x="544607" y="3188736"/>
                  </a:lnTo>
                  <a:lnTo>
                    <a:pt x="543336" y="3190005"/>
                  </a:lnTo>
                  <a:lnTo>
                    <a:pt x="542383" y="3190956"/>
                  </a:lnTo>
                  <a:lnTo>
                    <a:pt x="542066" y="3192542"/>
                  </a:lnTo>
                  <a:lnTo>
                    <a:pt x="542066" y="3193811"/>
                  </a:lnTo>
                  <a:lnTo>
                    <a:pt x="542066" y="3195080"/>
                  </a:lnTo>
                  <a:lnTo>
                    <a:pt x="543019" y="3196031"/>
                  </a:lnTo>
                  <a:lnTo>
                    <a:pt x="543654" y="3197300"/>
                  </a:lnTo>
                  <a:lnTo>
                    <a:pt x="545242" y="3198569"/>
                  </a:lnTo>
                  <a:lnTo>
                    <a:pt x="550959" y="3202058"/>
                  </a:lnTo>
                  <a:lnTo>
                    <a:pt x="557629" y="3205547"/>
                  </a:lnTo>
                  <a:lnTo>
                    <a:pt x="564299" y="3208719"/>
                  </a:lnTo>
                  <a:lnTo>
                    <a:pt x="572239" y="3211891"/>
                  </a:lnTo>
                  <a:lnTo>
                    <a:pt x="580497" y="3214746"/>
                  </a:lnTo>
                  <a:lnTo>
                    <a:pt x="589072" y="3216966"/>
                  </a:lnTo>
                  <a:lnTo>
                    <a:pt x="598600" y="3219821"/>
                  </a:lnTo>
                  <a:lnTo>
                    <a:pt x="608446" y="3221724"/>
                  </a:lnTo>
                  <a:lnTo>
                    <a:pt x="618610" y="3223627"/>
                  </a:lnTo>
                  <a:lnTo>
                    <a:pt x="629409" y="3225847"/>
                  </a:lnTo>
                  <a:lnTo>
                    <a:pt x="651324" y="3229019"/>
                  </a:lnTo>
                  <a:lnTo>
                    <a:pt x="674192" y="3230923"/>
                  </a:lnTo>
                  <a:lnTo>
                    <a:pt x="698012" y="3232509"/>
                  </a:lnTo>
                  <a:lnTo>
                    <a:pt x="698012" y="3251223"/>
                  </a:lnTo>
                  <a:lnTo>
                    <a:pt x="698330" y="3252492"/>
                  </a:lnTo>
                  <a:lnTo>
                    <a:pt x="699283" y="3253443"/>
                  </a:lnTo>
                  <a:lnTo>
                    <a:pt x="700236" y="3254395"/>
                  </a:lnTo>
                  <a:lnTo>
                    <a:pt x="701824" y="3255346"/>
                  </a:lnTo>
                  <a:lnTo>
                    <a:pt x="704047" y="3255981"/>
                  </a:lnTo>
                  <a:lnTo>
                    <a:pt x="706270" y="3256298"/>
                  </a:lnTo>
                  <a:lnTo>
                    <a:pt x="709129" y="3256932"/>
                  </a:lnTo>
                  <a:lnTo>
                    <a:pt x="711352" y="3257249"/>
                  </a:lnTo>
                  <a:lnTo>
                    <a:pt x="758358" y="3257249"/>
                  </a:lnTo>
                  <a:lnTo>
                    <a:pt x="760581" y="3256932"/>
                  </a:lnTo>
                  <a:lnTo>
                    <a:pt x="763440" y="3256298"/>
                  </a:lnTo>
                  <a:lnTo>
                    <a:pt x="765345" y="3255981"/>
                  </a:lnTo>
                  <a:lnTo>
                    <a:pt x="767886" y="3255346"/>
                  </a:lnTo>
                  <a:lnTo>
                    <a:pt x="769474" y="3254395"/>
                  </a:lnTo>
                  <a:lnTo>
                    <a:pt x="770427" y="3253443"/>
                  </a:lnTo>
                  <a:lnTo>
                    <a:pt x="771380" y="3252492"/>
                  </a:lnTo>
                  <a:lnTo>
                    <a:pt x="771698" y="3251223"/>
                  </a:lnTo>
                  <a:lnTo>
                    <a:pt x="771698" y="3231874"/>
                  </a:lnTo>
                  <a:lnTo>
                    <a:pt x="786308" y="3230923"/>
                  </a:lnTo>
                  <a:lnTo>
                    <a:pt x="800600" y="3229654"/>
                  </a:lnTo>
                  <a:lnTo>
                    <a:pt x="814257" y="3228068"/>
                  </a:lnTo>
                  <a:lnTo>
                    <a:pt x="827279" y="3226165"/>
                  </a:lnTo>
                  <a:lnTo>
                    <a:pt x="839984" y="3223627"/>
                  </a:lnTo>
                  <a:lnTo>
                    <a:pt x="851418" y="3221090"/>
                  </a:lnTo>
                  <a:lnTo>
                    <a:pt x="862534" y="3217918"/>
                  </a:lnTo>
                  <a:lnTo>
                    <a:pt x="872062" y="3214746"/>
                  </a:lnTo>
                  <a:lnTo>
                    <a:pt x="880002" y="3211257"/>
                  </a:lnTo>
                  <a:lnTo>
                    <a:pt x="886990" y="3208085"/>
                  </a:lnTo>
                  <a:lnTo>
                    <a:pt x="893660" y="3204278"/>
                  </a:lnTo>
                  <a:lnTo>
                    <a:pt x="899694" y="3200472"/>
                  </a:lnTo>
                  <a:lnTo>
                    <a:pt x="904776" y="3196666"/>
                  </a:lnTo>
                  <a:lnTo>
                    <a:pt x="909540" y="3192542"/>
                  </a:lnTo>
                  <a:lnTo>
                    <a:pt x="913352" y="3188419"/>
                  </a:lnTo>
                  <a:lnTo>
                    <a:pt x="916528" y="3184295"/>
                  </a:lnTo>
                  <a:lnTo>
                    <a:pt x="919069" y="3179855"/>
                  </a:lnTo>
                  <a:lnTo>
                    <a:pt x="920657" y="3175414"/>
                  </a:lnTo>
                  <a:lnTo>
                    <a:pt x="921609" y="3170973"/>
                  </a:lnTo>
                  <a:lnTo>
                    <a:pt x="921927" y="3166533"/>
                  </a:lnTo>
                  <a:lnTo>
                    <a:pt x="921292" y="3161775"/>
                  </a:lnTo>
                  <a:lnTo>
                    <a:pt x="920021" y="3157651"/>
                  </a:lnTo>
                  <a:lnTo>
                    <a:pt x="917798" y="3153210"/>
                  </a:lnTo>
                  <a:lnTo>
                    <a:pt x="914622" y="3148453"/>
                  </a:lnTo>
                  <a:lnTo>
                    <a:pt x="912716" y="3146549"/>
                  </a:lnTo>
                  <a:lnTo>
                    <a:pt x="910493" y="3144012"/>
                  </a:lnTo>
                  <a:lnTo>
                    <a:pt x="905411" y="3139888"/>
                  </a:lnTo>
                  <a:lnTo>
                    <a:pt x="899059" y="3135765"/>
                  </a:lnTo>
                  <a:lnTo>
                    <a:pt x="892389" y="3132276"/>
                  </a:lnTo>
                  <a:lnTo>
                    <a:pt x="884449" y="3128787"/>
                  </a:lnTo>
                  <a:lnTo>
                    <a:pt x="876191" y="3125615"/>
                  </a:lnTo>
                  <a:lnTo>
                    <a:pt x="867298" y="3122443"/>
                  </a:lnTo>
                  <a:lnTo>
                    <a:pt x="857452" y="3119588"/>
                  </a:lnTo>
                  <a:lnTo>
                    <a:pt x="847606" y="3117051"/>
                  </a:lnTo>
                  <a:lnTo>
                    <a:pt x="836808" y="3114196"/>
                  </a:lnTo>
                  <a:lnTo>
                    <a:pt x="815528" y="3109438"/>
                  </a:lnTo>
                  <a:lnTo>
                    <a:pt x="793613" y="3104997"/>
                  </a:lnTo>
                  <a:lnTo>
                    <a:pt x="771698" y="3101191"/>
                  </a:lnTo>
                  <a:lnTo>
                    <a:pt x="771698" y="3019673"/>
                  </a:lnTo>
                  <a:lnTo>
                    <a:pt x="790754" y="3021893"/>
                  </a:lnTo>
                  <a:lnTo>
                    <a:pt x="797742" y="3023162"/>
                  </a:lnTo>
                  <a:lnTo>
                    <a:pt x="805047" y="3024748"/>
                  </a:lnTo>
                  <a:lnTo>
                    <a:pt x="819974" y="3028554"/>
                  </a:lnTo>
                  <a:lnTo>
                    <a:pt x="834584" y="3033312"/>
                  </a:lnTo>
                  <a:lnTo>
                    <a:pt x="846336" y="3037435"/>
                  </a:lnTo>
                  <a:lnTo>
                    <a:pt x="853006" y="3039973"/>
                  </a:lnTo>
                  <a:lnTo>
                    <a:pt x="855547" y="3041242"/>
                  </a:lnTo>
                  <a:lnTo>
                    <a:pt x="859358" y="3043779"/>
                  </a:lnTo>
                  <a:lnTo>
                    <a:pt x="861264" y="3044731"/>
                  </a:lnTo>
                  <a:lnTo>
                    <a:pt x="863169" y="3046000"/>
                  </a:lnTo>
                  <a:lnTo>
                    <a:pt x="867933" y="3047268"/>
                  </a:lnTo>
                  <a:lnTo>
                    <a:pt x="873650" y="3047903"/>
                  </a:lnTo>
                  <a:lnTo>
                    <a:pt x="879367" y="3048220"/>
                  </a:lnTo>
                  <a:lnTo>
                    <a:pt x="885402" y="3047586"/>
                  </a:lnTo>
                  <a:lnTo>
                    <a:pt x="891436" y="3046634"/>
                  </a:lnTo>
                  <a:lnTo>
                    <a:pt x="897153" y="3045682"/>
                  </a:lnTo>
                  <a:lnTo>
                    <a:pt x="902870" y="3043779"/>
                  </a:lnTo>
                  <a:lnTo>
                    <a:pt x="907952" y="3041559"/>
                  </a:lnTo>
                  <a:lnTo>
                    <a:pt x="912716" y="3039339"/>
                  </a:lnTo>
                  <a:lnTo>
                    <a:pt x="916528" y="3036801"/>
                  </a:lnTo>
                  <a:lnTo>
                    <a:pt x="919386" y="3034263"/>
                  </a:lnTo>
                  <a:lnTo>
                    <a:pt x="920657" y="3032995"/>
                  </a:lnTo>
                  <a:lnTo>
                    <a:pt x="921292" y="3031726"/>
                  </a:lnTo>
                  <a:lnTo>
                    <a:pt x="921609" y="3030140"/>
                  </a:lnTo>
                  <a:lnTo>
                    <a:pt x="921609" y="3029188"/>
                  </a:lnTo>
                  <a:lnTo>
                    <a:pt x="921292" y="3027920"/>
                  </a:lnTo>
                  <a:lnTo>
                    <a:pt x="920974" y="3026651"/>
                  </a:lnTo>
                  <a:lnTo>
                    <a:pt x="919704" y="3025382"/>
                  </a:lnTo>
                  <a:lnTo>
                    <a:pt x="918433" y="3024431"/>
                  </a:lnTo>
                  <a:lnTo>
                    <a:pt x="914304" y="3021576"/>
                  </a:lnTo>
                  <a:lnTo>
                    <a:pt x="909540" y="3018721"/>
                  </a:lnTo>
                  <a:lnTo>
                    <a:pt x="903823" y="3016501"/>
                  </a:lnTo>
                  <a:lnTo>
                    <a:pt x="898424" y="3013963"/>
                  </a:lnTo>
                  <a:lnTo>
                    <a:pt x="885402" y="3009205"/>
                  </a:lnTo>
                  <a:lnTo>
                    <a:pt x="871109" y="3005082"/>
                  </a:lnTo>
                  <a:lnTo>
                    <a:pt x="856182" y="3000958"/>
                  </a:lnTo>
                  <a:lnTo>
                    <a:pt x="840936" y="2997469"/>
                  </a:lnTo>
                  <a:lnTo>
                    <a:pt x="825374" y="2994614"/>
                  </a:lnTo>
                  <a:lnTo>
                    <a:pt x="810764" y="2992711"/>
                  </a:lnTo>
                  <a:lnTo>
                    <a:pt x="791389" y="2990808"/>
                  </a:lnTo>
                  <a:lnTo>
                    <a:pt x="771698" y="2989539"/>
                  </a:lnTo>
                  <a:lnTo>
                    <a:pt x="771698" y="2971459"/>
                  </a:lnTo>
                  <a:lnTo>
                    <a:pt x="771380" y="2970191"/>
                  </a:lnTo>
                  <a:lnTo>
                    <a:pt x="770427" y="2969556"/>
                  </a:lnTo>
                  <a:lnTo>
                    <a:pt x="769474" y="2968288"/>
                  </a:lnTo>
                  <a:lnTo>
                    <a:pt x="767886" y="2967653"/>
                  </a:lnTo>
                  <a:lnTo>
                    <a:pt x="765345" y="2966702"/>
                  </a:lnTo>
                  <a:lnTo>
                    <a:pt x="763440" y="2966384"/>
                  </a:lnTo>
                  <a:lnTo>
                    <a:pt x="760581" y="2966067"/>
                  </a:lnTo>
                  <a:lnTo>
                    <a:pt x="758358" y="2965750"/>
                  </a:lnTo>
                  <a:lnTo>
                    <a:pt x="711352" y="2965750"/>
                  </a:lnTo>
                  <a:close/>
                  <a:moveTo>
                    <a:pt x="3717945" y="2951797"/>
                  </a:moveTo>
                  <a:lnTo>
                    <a:pt x="3711914" y="2955607"/>
                  </a:lnTo>
                  <a:lnTo>
                    <a:pt x="3704931" y="2959100"/>
                  </a:lnTo>
                  <a:lnTo>
                    <a:pt x="3696678" y="2963227"/>
                  </a:lnTo>
                  <a:lnTo>
                    <a:pt x="3688425" y="2966720"/>
                  </a:lnTo>
                  <a:lnTo>
                    <a:pt x="3671285" y="2973387"/>
                  </a:lnTo>
                  <a:lnTo>
                    <a:pt x="3656684" y="2979102"/>
                  </a:lnTo>
                  <a:lnTo>
                    <a:pt x="3656684" y="3080068"/>
                  </a:lnTo>
                  <a:lnTo>
                    <a:pt x="3665254" y="3075623"/>
                  </a:lnTo>
                  <a:lnTo>
                    <a:pt x="3674142" y="3070860"/>
                  </a:lnTo>
                  <a:lnTo>
                    <a:pt x="3682394" y="3066098"/>
                  </a:lnTo>
                  <a:lnTo>
                    <a:pt x="3690647" y="3061018"/>
                  </a:lnTo>
                  <a:lnTo>
                    <a:pt x="3698582" y="3055620"/>
                  </a:lnTo>
                  <a:lnTo>
                    <a:pt x="3705566" y="3050223"/>
                  </a:lnTo>
                  <a:lnTo>
                    <a:pt x="3711914" y="3044825"/>
                  </a:lnTo>
                  <a:lnTo>
                    <a:pt x="3717945" y="3040063"/>
                  </a:lnTo>
                  <a:lnTo>
                    <a:pt x="3717945" y="2951797"/>
                  </a:lnTo>
                  <a:close/>
                  <a:moveTo>
                    <a:pt x="731996" y="2947987"/>
                  </a:moveTo>
                  <a:lnTo>
                    <a:pt x="755499" y="2948304"/>
                  </a:lnTo>
                  <a:lnTo>
                    <a:pt x="779003" y="2948939"/>
                  </a:lnTo>
                  <a:lnTo>
                    <a:pt x="801870" y="2949890"/>
                  </a:lnTo>
                  <a:lnTo>
                    <a:pt x="824103" y="2951476"/>
                  </a:lnTo>
                  <a:lnTo>
                    <a:pt x="846654" y="2953380"/>
                  </a:lnTo>
                  <a:lnTo>
                    <a:pt x="868569" y="2955283"/>
                  </a:lnTo>
                  <a:lnTo>
                    <a:pt x="889848" y="2958137"/>
                  </a:lnTo>
                  <a:lnTo>
                    <a:pt x="910493" y="2960992"/>
                  </a:lnTo>
                  <a:lnTo>
                    <a:pt x="930820" y="2964164"/>
                  </a:lnTo>
                  <a:lnTo>
                    <a:pt x="950512" y="2967970"/>
                  </a:lnTo>
                  <a:lnTo>
                    <a:pt x="969886" y="2971777"/>
                  </a:lnTo>
                  <a:lnTo>
                    <a:pt x="988308" y="2975900"/>
                  </a:lnTo>
                  <a:lnTo>
                    <a:pt x="1006411" y="2980658"/>
                  </a:lnTo>
                  <a:lnTo>
                    <a:pt x="1023880" y="2985416"/>
                  </a:lnTo>
                  <a:lnTo>
                    <a:pt x="1040396" y="2990491"/>
                  </a:lnTo>
                  <a:lnTo>
                    <a:pt x="1056594" y="2995883"/>
                  </a:lnTo>
                  <a:lnTo>
                    <a:pt x="1071521" y="3001593"/>
                  </a:lnTo>
                  <a:lnTo>
                    <a:pt x="1086131" y="3007302"/>
                  </a:lnTo>
                  <a:lnTo>
                    <a:pt x="1099471" y="3013646"/>
                  </a:lnTo>
                  <a:lnTo>
                    <a:pt x="1112493" y="3019990"/>
                  </a:lnTo>
                  <a:lnTo>
                    <a:pt x="1124562" y="3026651"/>
                  </a:lnTo>
                  <a:lnTo>
                    <a:pt x="1135678" y="3033629"/>
                  </a:lnTo>
                  <a:lnTo>
                    <a:pt x="1145842" y="3040925"/>
                  </a:lnTo>
                  <a:lnTo>
                    <a:pt x="1154735" y="3047903"/>
                  </a:lnTo>
                  <a:lnTo>
                    <a:pt x="1162993" y="3055515"/>
                  </a:lnTo>
                  <a:lnTo>
                    <a:pt x="1170298" y="3062811"/>
                  </a:lnTo>
                  <a:lnTo>
                    <a:pt x="1176650" y="3070741"/>
                  </a:lnTo>
                  <a:lnTo>
                    <a:pt x="1178873" y="3074864"/>
                  </a:lnTo>
                  <a:lnTo>
                    <a:pt x="1181732" y="3078670"/>
                  </a:lnTo>
                  <a:lnTo>
                    <a:pt x="1183638" y="3082794"/>
                  </a:lnTo>
                  <a:lnTo>
                    <a:pt x="1185543" y="3086600"/>
                  </a:lnTo>
                  <a:lnTo>
                    <a:pt x="1187131" y="3090406"/>
                  </a:lnTo>
                  <a:lnTo>
                    <a:pt x="1188402" y="3094847"/>
                  </a:lnTo>
                  <a:lnTo>
                    <a:pt x="1189672" y="3098653"/>
                  </a:lnTo>
                  <a:lnTo>
                    <a:pt x="1190307" y="3103094"/>
                  </a:lnTo>
                  <a:lnTo>
                    <a:pt x="1190625" y="3107535"/>
                  </a:lnTo>
                  <a:lnTo>
                    <a:pt x="1190625" y="3111341"/>
                  </a:lnTo>
                  <a:lnTo>
                    <a:pt x="1190625" y="3115782"/>
                  </a:lnTo>
                  <a:lnTo>
                    <a:pt x="1190307" y="3120223"/>
                  </a:lnTo>
                  <a:lnTo>
                    <a:pt x="1189672" y="3124029"/>
                  </a:lnTo>
                  <a:lnTo>
                    <a:pt x="1188402" y="3128470"/>
                  </a:lnTo>
                  <a:lnTo>
                    <a:pt x="1187131" y="3132276"/>
                  </a:lnTo>
                  <a:lnTo>
                    <a:pt x="1185543" y="3136399"/>
                  </a:lnTo>
                  <a:lnTo>
                    <a:pt x="1183638" y="3140523"/>
                  </a:lnTo>
                  <a:lnTo>
                    <a:pt x="1181732" y="3144646"/>
                  </a:lnTo>
                  <a:lnTo>
                    <a:pt x="1178873" y="3148453"/>
                  </a:lnTo>
                  <a:lnTo>
                    <a:pt x="1176650" y="3152259"/>
                  </a:lnTo>
                  <a:lnTo>
                    <a:pt x="1170298" y="3160189"/>
                  </a:lnTo>
                  <a:lnTo>
                    <a:pt x="1162993" y="3167801"/>
                  </a:lnTo>
                  <a:lnTo>
                    <a:pt x="1154735" y="3175414"/>
                  </a:lnTo>
                  <a:lnTo>
                    <a:pt x="1145842" y="3182392"/>
                  </a:lnTo>
                  <a:lnTo>
                    <a:pt x="1135678" y="3189370"/>
                  </a:lnTo>
                  <a:lnTo>
                    <a:pt x="1124562" y="3196031"/>
                  </a:lnTo>
                  <a:lnTo>
                    <a:pt x="1112493" y="3203010"/>
                  </a:lnTo>
                  <a:lnTo>
                    <a:pt x="1099471" y="3209671"/>
                  </a:lnTo>
                  <a:lnTo>
                    <a:pt x="1086131" y="3215380"/>
                  </a:lnTo>
                  <a:lnTo>
                    <a:pt x="1071521" y="3221407"/>
                  </a:lnTo>
                  <a:lnTo>
                    <a:pt x="1056594" y="3227433"/>
                  </a:lnTo>
                  <a:lnTo>
                    <a:pt x="1040396" y="3232509"/>
                  </a:lnTo>
                  <a:lnTo>
                    <a:pt x="1023880" y="3237584"/>
                  </a:lnTo>
                  <a:lnTo>
                    <a:pt x="1006411" y="3242659"/>
                  </a:lnTo>
                  <a:lnTo>
                    <a:pt x="988308" y="3247099"/>
                  </a:lnTo>
                  <a:lnTo>
                    <a:pt x="969886" y="3251223"/>
                  </a:lnTo>
                  <a:lnTo>
                    <a:pt x="950512" y="3255346"/>
                  </a:lnTo>
                  <a:lnTo>
                    <a:pt x="930820" y="3258835"/>
                  </a:lnTo>
                  <a:lnTo>
                    <a:pt x="910493" y="3262325"/>
                  </a:lnTo>
                  <a:lnTo>
                    <a:pt x="889848" y="3265179"/>
                  </a:lnTo>
                  <a:lnTo>
                    <a:pt x="868569" y="3268034"/>
                  </a:lnTo>
                  <a:lnTo>
                    <a:pt x="846654" y="3269937"/>
                  </a:lnTo>
                  <a:lnTo>
                    <a:pt x="824103" y="3271840"/>
                  </a:lnTo>
                  <a:lnTo>
                    <a:pt x="801870" y="3273426"/>
                  </a:lnTo>
                  <a:lnTo>
                    <a:pt x="779003" y="3274061"/>
                  </a:lnTo>
                  <a:lnTo>
                    <a:pt x="755499" y="3275012"/>
                  </a:lnTo>
                  <a:lnTo>
                    <a:pt x="731996" y="3275012"/>
                  </a:lnTo>
                  <a:lnTo>
                    <a:pt x="708176" y="3275012"/>
                  </a:lnTo>
                  <a:lnTo>
                    <a:pt x="684990" y="3274061"/>
                  </a:lnTo>
                  <a:lnTo>
                    <a:pt x="662122" y="3273426"/>
                  </a:lnTo>
                  <a:lnTo>
                    <a:pt x="639572" y="3271840"/>
                  </a:lnTo>
                  <a:lnTo>
                    <a:pt x="617022" y="3269937"/>
                  </a:lnTo>
                  <a:lnTo>
                    <a:pt x="595424" y="3268034"/>
                  </a:lnTo>
                  <a:lnTo>
                    <a:pt x="574144" y="3265179"/>
                  </a:lnTo>
                  <a:lnTo>
                    <a:pt x="553182" y="3262325"/>
                  </a:lnTo>
                  <a:lnTo>
                    <a:pt x="533173" y="3258835"/>
                  </a:lnTo>
                  <a:lnTo>
                    <a:pt x="513481" y="3255346"/>
                  </a:lnTo>
                  <a:lnTo>
                    <a:pt x="494107" y="3251223"/>
                  </a:lnTo>
                  <a:lnTo>
                    <a:pt x="475368" y="3247099"/>
                  </a:lnTo>
                  <a:lnTo>
                    <a:pt x="457264" y="3242659"/>
                  </a:lnTo>
                  <a:lnTo>
                    <a:pt x="439795" y="3237584"/>
                  </a:lnTo>
                  <a:lnTo>
                    <a:pt x="423280" y="3232509"/>
                  </a:lnTo>
                  <a:lnTo>
                    <a:pt x="407082" y="3227433"/>
                  </a:lnTo>
                  <a:lnTo>
                    <a:pt x="392154" y="3221407"/>
                  </a:lnTo>
                  <a:lnTo>
                    <a:pt x="377544" y="3215380"/>
                  </a:lnTo>
                  <a:lnTo>
                    <a:pt x="364204" y="3209671"/>
                  </a:lnTo>
                  <a:lnTo>
                    <a:pt x="351182" y="3203010"/>
                  </a:lnTo>
                  <a:lnTo>
                    <a:pt x="339431" y="3196031"/>
                  </a:lnTo>
                  <a:lnTo>
                    <a:pt x="328314" y="3189370"/>
                  </a:lnTo>
                  <a:lnTo>
                    <a:pt x="318151" y="3182392"/>
                  </a:lnTo>
                  <a:lnTo>
                    <a:pt x="308940" y="3175414"/>
                  </a:lnTo>
                  <a:lnTo>
                    <a:pt x="300682" y="3167801"/>
                  </a:lnTo>
                  <a:lnTo>
                    <a:pt x="293695" y="3160189"/>
                  </a:lnTo>
                  <a:lnTo>
                    <a:pt x="287343" y="3152259"/>
                  </a:lnTo>
                  <a:lnTo>
                    <a:pt x="284484" y="3148453"/>
                  </a:lnTo>
                  <a:lnTo>
                    <a:pt x="282261" y="3144646"/>
                  </a:lnTo>
                  <a:lnTo>
                    <a:pt x="280038" y="3140523"/>
                  </a:lnTo>
                  <a:lnTo>
                    <a:pt x="278132" y="3136399"/>
                  </a:lnTo>
                  <a:lnTo>
                    <a:pt x="276544" y="3132276"/>
                  </a:lnTo>
                  <a:lnTo>
                    <a:pt x="275274" y="3128470"/>
                  </a:lnTo>
                  <a:lnTo>
                    <a:pt x="274321" y="3124029"/>
                  </a:lnTo>
                  <a:lnTo>
                    <a:pt x="273368" y="3120223"/>
                  </a:lnTo>
                  <a:lnTo>
                    <a:pt x="273050" y="3115782"/>
                  </a:lnTo>
                  <a:lnTo>
                    <a:pt x="273050" y="3111341"/>
                  </a:lnTo>
                  <a:lnTo>
                    <a:pt x="273050" y="3107535"/>
                  </a:lnTo>
                  <a:lnTo>
                    <a:pt x="273368" y="3103094"/>
                  </a:lnTo>
                  <a:lnTo>
                    <a:pt x="274321" y="3098653"/>
                  </a:lnTo>
                  <a:lnTo>
                    <a:pt x="275274" y="3094847"/>
                  </a:lnTo>
                  <a:lnTo>
                    <a:pt x="276544" y="3090406"/>
                  </a:lnTo>
                  <a:lnTo>
                    <a:pt x="278132" y="3086600"/>
                  </a:lnTo>
                  <a:lnTo>
                    <a:pt x="280038" y="3082794"/>
                  </a:lnTo>
                  <a:lnTo>
                    <a:pt x="282261" y="3078670"/>
                  </a:lnTo>
                  <a:lnTo>
                    <a:pt x="284484" y="3074864"/>
                  </a:lnTo>
                  <a:lnTo>
                    <a:pt x="287343" y="3070741"/>
                  </a:lnTo>
                  <a:lnTo>
                    <a:pt x="293695" y="3062811"/>
                  </a:lnTo>
                  <a:lnTo>
                    <a:pt x="300682" y="3055515"/>
                  </a:lnTo>
                  <a:lnTo>
                    <a:pt x="308940" y="3047903"/>
                  </a:lnTo>
                  <a:lnTo>
                    <a:pt x="318151" y="3040925"/>
                  </a:lnTo>
                  <a:lnTo>
                    <a:pt x="328314" y="3033629"/>
                  </a:lnTo>
                  <a:lnTo>
                    <a:pt x="339431" y="3026651"/>
                  </a:lnTo>
                  <a:lnTo>
                    <a:pt x="351182" y="3019990"/>
                  </a:lnTo>
                  <a:lnTo>
                    <a:pt x="364204" y="3013646"/>
                  </a:lnTo>
                  <a:lnTo>
                    <a:pt x="377544" y="3007302"/>
                  </a:lnTo>
                  <a:lnTo>
                    <a:pt x="392154" y="3001593"/>
                  </a:lnTo>
                  <a:lnTo>
                    <a:pt x="407082" y="2995883"/>
                  </a:lnTo>
                  <a:lnTo>
                    <a:pt x="423280" y="2990491"/>
                  </a:lnTo>
                  <a:lnTo>
                    <a:pt x="439795" y="2985416"/>
                  </a:lnTo>
                  <a:lnTo>
                    <a:pt x="457264" y="2980658"/>
                  </a:lnTo>
                  <a:lnTo>
                    <a:pt x="475368" y="2975900"/>
                  </a:lnTo>
                  <a:lnTo>
                    <a:pt x="494107" y="2971777"/>
                  </a:lnTo>
                  <a:lnTo>
                    <a:pt x="513481" y="2967970"/>
                  </a:lnTo>
                  <a:lnTo>
                    <a:pt x="533173" y="2964164"/>
                  </a:lnTo>
                  <a:lnTo>
                    <a:pt x="553182" y="2960992"/>
                  </a:lnTo>
                  <a:lnTo>
                    <a:pt x="574144" y="2958137"/>
                  </a:lnTo>
                  <a:lnTo>
                    <a:pt x="595424" y="2955283"/>
                  </a:lnTo>
                  <a:lnTo>
                    <a:pt x="617022" y="2953380"/>
                  </a:lnTo>
                  <a:lnTo>
                    <a:pt x="639572" y="2951476"/>
                  </a:lnTo>
                  <a:lnTo>
                    <a:pt x="662122" y="2949890"/>
                  </a:lnTo>
                  <a:lnTo>
                    <a:pt x="684990" y="2948939"/>
                  </a:lnTo>
                  <a:lnTo>
                    <a:pt x="708176" y="2948304"/>
                  </a:lnTo>
                  <a:lnTo>
                    <a:pt x="731996" y="2947987"/>
                  </a:lnTo>
                  <a:close/>
                  <a:moveTo>
                    <a:pt x="2665715" y="2911157"/>
                  </a:moveTo>
                  <a:lnTo>
                    <a:pt x="2665715" y="3029585"/>
                  </a:lnTo>
                  <a:lnTo>
                    <a:pt x="2668254" y="3032125"/>
                  </a:lnTo>
                  <a:lnTo>
                    <a:pt x="2671429" y="3035300"/>
                  </a:lnTo>
                  <a:lnTo>
                    <a:pt x="2678729" y="3041650"/>
                  </a:lnTo>
                  <a:lnTo>
                    <a:pt x="2687934" y="3048635"/>
                  </a:lnTo>
                  <a:lnTo>
                    <a:pt x="2698726" y="3055938"/>
                  </a:lnTo>
                  <a:lnTo>
                    <a:pt x="2710153" y="3063240"/>
                  </a:lnTo>
                  <a:lnTo>
                    <a:pt x="2722215" y="3070225"/>
                  </a:lnTo>
                  <a:lnTo>
                    <a:pt x="2734594" y="3076258"/>
                  </a:lnTo>
                  <a:lnTo>
                    <a:pt x="2746656" y="3082290"/>
                  </a:lnTo>
                  <a:lnTo>
                    <a:pt x="2746656" y="2963227"/>
                  </a:lnTo>
                  <a:lnTo>
                    <a:pt x="2734594" y="2957195"/>
                  </a:lnTo>
                  <a:lnTo>
                    <a:pt x="2723167" y="2951480"/>
                  </a:lnTo>
                  <a:lnTo>
                    <a:pt x="2712058" y="2945130"/>
                  </a:lnTo>
                  <a:lnTo>
                    <a:pt x="2701583" y="2938462"/>
                  </a:lnTo>
                  <a:lnTo>
                    <a:pt x="2691743" y="2932112"/>
                  </a:lnTo>
                  <a:lnTo>
                    <a:pt x="2682538" y="2925445"/>
                  </a:lnTo>
                  <a:lnTo>
                    <a:pt x="2673650" y="2918142"/>
                  </a:lnTo>
                  <a:lnTo>
                    <a:pt x="2665715" y="2911157"/>
                  </a:lnTo>
                  <a:close/>
                  <a:moveTo>
                    <a:pt x="1404938" y="2890837"/>
                  </a:moveTo>
                  <a:lnTo>
                    <a:pt x="1408115" y="2896532"/>
                  </a:lnTo>
                  <a:lnTo>
                    <a:pt x="1411928" y="2901593"/>
                  </a:lnTo>
                  <a:lnTo>
                    <a:pt x="1415740" y="2906655"/>
                  </a:lnTo>
                  <a:lnTo>
                    <a:pt x="1419552" y="2911716"/>
                  </a:lnTo>
                  <a:lnTo>
                    <a:pt x="1424000" y="2916778"/>
                  </a:lnTo>
                  <a:lnTo>
                    <a:pt x="1428447" y="2922156"/>
                  </a:lnTo>
                  <a:lnTo>
                    <a:pt x="1438296" y="2931963"/>
                  </a:lnTo>
                  <a:lnTo>
                    <a:pt x="1448780" y="2941453"/>
                  </a:lnTo>
                  <a:lnTo>
                    <a:pt x="1460852" y="2950311"/>
                  </a:lnTo>
                  <a:lnTo>
                    <a:pt x="1472924" y="2958852"/>
                  </a:lnTo>
                  <a:lnTo>
                    <a:pt x="1486267" y="2967394"/>
                  </a:lnTo>
                  <a:lnTo>
                    <a:pt x="1500563" y="2975619"/>
                  </a:lnTo>
                  <a:lnTo>
                    <a:pt x="1515494" y="2983211"/>
                  </a:lnTo>
                  <a:lnTo>
                    <a:pt x="1531061" y="2990487"/>
                  </a:lnTo>
                  <a:lnTo>
                    <a:pt x="1547263" y="2997763"/>
                  </a:lnTo>
                  <a:lnTo>
                    <a:pt x="1564101" y="3004723"/>
                  </a:lnTo>
                  <a:lnTo>
                    <a:pt x="1581574" y="3010734"/>
                  </a:lnTo>
                  <a:lnTo>
                    <a:pt x="1599682" y="3017061"/>
                  </a:lnTo>
                  <a:lnTo>
                    <a:pt x="1618108" y="3022755"/>
                  </a:lnTo>
                  <a:lnTo>
                    <a:pt x="1637170" y="3028133"/>
                  </a:lnTo>
                  <a:lnTo>
                    <a:pt x="1656866" y="3033195"/>
                  </a:lnTo>
                  <a:lnTo>
                    <a:pt x="1676881" y="3037940"/>
                  </a:lnTo>
                  <a:lnTo>
                    <a:pt x="1697213" y="3042369"/>
                  </a:lnTo>
                  <a:lnTo>
                    <a:pt x="1718180" y="3046481"/>
                  </a:lnTo>
                  <a:lnTo>
                    <a:pt x="1738830" y="3050277"/>
                  </a:lnTo>
                  <a:lnTo>
                    <a:pt x="1760116" y="3053757"/>
                  </a:lnTo>
                  <a:lnTo>
                    <a:pt x="1782036" y="3056604"/>
                  </a:lnTo>
                  <a:lnTo>
                    <a:pt x="1803639" y="3059135"/>
                  </a:lnTo>
                  <a:lnTo>
                    <a:pt x="1825877" y="3061666"/>
                  </a:lnTo>
                  <a:lnTo>
                    <a:pt x="1847798" y="3063564"/>
                  </a:lnTo>
                  <a:lnTo>
                    <a:pt x="1870036" y="3065146"/>
                  </a:lnTo>
                  <a:lnTo>
                    <a:pt x="1891957" y="3066411"/>
                  </a:lnTo>
                  <a:lnTo>
                    <a:pt x="1914513" y="3067360"/>
                  </a:lnTo>
                  <a:lnTo>
                    <a:pt x="1936751" y="3067993"/>
                  </a:lnTo>
                  <a:lnTo>
                    <a:pt x="1959307" y="3067993"/>
                  </a:lnTo>
                  <a:lnTo>
                    <a:pt x="1978051" y="3067993"/>
                  </a:lnTo>
                  <a:lnTo>
                    <a:pt x="1996794" y="3067360"/>
                  </a:lnTo>
                  <a:lnTo>
                    <a:pt x="2015538" y="3067044"/>
                  </a:lnTo>
                  <a:lnTo>
                    <a:pt x="2034599" y="3065779"/>
                  </a:lnTo>
                  <a:lnTo>
                    <a:pt x="2053025" y="3064830"/>
                  </a:lnTo>
                  <a:lnTo>
                    <a:pt x="2071769" y="3063564"/>
                  </a:lnTo>
                  <a:lnTo>
                    <a:pt x="2090513" y="3061982"/>
                  </a:lnTo>
                  <a:lnTo>
                    <a:pt x="2108621" y="3060084"/>
                  </a:lnTo>
                  <a:lnTo>
                    <a:pt x="2127365" y="3058186"/>
                  </a:lnTo>
                  <a:lnTo>
                    <a:pt x="2145473" y="3055655"/>
                  </a:lnTo>
                  <a:lnTo>
                    <a:pt x="2163581" y="3052808"/>
                  </a:lnTo>
                  <a:lnTo>
                    <a:pt x="2181372" y="3050277"/>
                  </a:lnTo>
                  <a:lnTo>
                    <a:pt x="2199163" y="3047114"/>
                  </a:lnTo>
                  <a:lnTo>
                    <a:pt x="2216318" y="3043950"/>
                  </a:lnTo>
                  <a:lnTo>
                    <a:pt x="2233473" y="3040471"/>
                  </a:lnTo>
                  <a:lnTo>
                    <a:pt x="2250311" y="3036358"/>
                  </a:lnTo>
                  <a:lnTo>
                    <a:pt x="2266830" y="3032562"/>
                  </a:lnTo>
                  <a:lnTo>
                    <a:pt x="2283668" y="3028133"/>
                  </a:lnTo>
                  <a:lnTo>
                    <a:pt x="2299235" y="3023704"/>
                  </a:lnTo>
                  <a:lnTo>
                    <a:pt x="2315119" y="3018642"/>
                  </a:lnTo>
                  <a:lnTo>
                    <a:pt x="2330051" y="3013897"/>
                  </a:lnTo>
                  <a:lnTo>
                    <a:pt x="2344982" y="3008519"/>
                  </a:lnTo>
                  <a:lnTo>
                    <a:pt x="2359278" y="3003141"/>
                  </a:lnTo>
                  <a:lnTo>
                    <a:pt x="2373574" y="2997447"/>
                  </a:lnTo>
                  <a:lnTo>
                    <a:pt x="2386917" y="2991753"/>
                  </a:lnTo>
                  <a:lnTo>
                    <a:pt x="2399942" y="2985426"/>
                  </a:lnTo>
                  <a:lnTo>
                    <a:pt x="2412650" y="2979099"/>
                  </a:lnTo>
                  <a:lnTo>
                    <a:pt x="2424722" y="2972455"/>
                  </a:lnTo>
                  <a:lnTo>
                    <a:pt x="2436159" y="2965179"/>
                  </a:lnTo>
                  <a:lnTo>
                    <a:pt x="2446961" y="2958220"/>
                  </a:lnTo>
                  <a:lnTo>
                    <a:pt x="2457444" y="2950627"/>
                  </a:lnTo>
                  <a:lnTo>
                    <a:pt x="2466975" y="2943351"/>
                  </a:lnTo>
                  <a:lnTo>
                    <a:pt x="2466975" y="3039838"/>
                  </a:lnTo>
                  <a:lnTo>
                    <a:pt x="2466657" y="3040471"/>
                  </a:lnTo>
                  <a:lnTo>
                    <a:pt x="2466340" y="3048063"/>
                  </a:lnTo>
                  <a:lnTo>
                    <a:pt x="2466022" y="3052808"/>
                  </a:lnTo>
                  <a:lnTo>
                    <a:pt x="2464751" y="3058186"/>
                  </a:lnTo>
                  <a:lnTo>
                    <a:pt x="2463480" y="3062615"/>
                  </a:lnTo>
                  <a:lnTo>
                    <a:pt x="2461892" y="3067993"/>
                  </a:lnTo>
                  <a:lnTo>
                    <a:pt x="2459986" y="3072422"/>
                  </a:lnTo>
                  <a:lnTo>
                    <a:pt x="2457444" y="3077167"/>
                  </a:lnTo>
                  <a:lnTo>
                    <a:pt x="2455220" y="3081912"/>
                  </a:lnTo>
                  <a:lnTo>
                    <a:pt x="2452361" y="3086658"/>
                  </a:lnTo>
                  <a:lnTo>
                    <a:pt x="2449184" y="3091403"/>
                  </a:lnTo>
                  <a:lnTo>
                    <a:pt x="2445690" y="3096148"/>
                  </a:lnTo>
                  <a:lnTo>
                    <a:pt x="2441878" y="3100893"/>
                  </a:lnTo>
                  <a:lnTo>
                    <a:pt x="2437748" y="3105322"/>
                  </a:lnTo>
                  <a:lnTo>
                    <a:pt x="2429170" y="3114180"/>
                  </a:lnTo>
                  <a:lnTo>
                    <a:pt x="2419322" y="3123038"/>
                  </a:lnTo>
                  <a:lnTo>
                    <a:pt x="2408202" y="3131579"/>
                  </a:lnTo>
                  <a:lnTo>
                    <a:pt x="2396130" y="3139804"/>
                  </a:lnTo>
                  <a:lnTo>
                    <a:pt x="2383423" y="3147713"/>
                  </a:lnTo>
                  <a:lnTo>
                    <a:pt x="2369127" y="3155622"/>
                  </a:lnTo>
                  <a:lnTo>
                    <a:pt x="2354195" y="3162898"/>
                  </a:lnTo>
                  <a:lnTo>
                    <a:pt x="2338311" y="3170490"/>
                  </a:lnTo>
                  <a:lnTo>
                    <a:pt x="2321791" y="3177134"/>
                  </a:lnTo>
                  <a:lnTo>
                    <a:pt x="2304636" y="3183777"/>
                  </a:lnTo>
                  <a:lnTo>
                    <a:pt x="2285892" y="3190104"/>
                  </a:lnTo>
                  <a:lnTo>
                    <a:pt x="2266830" y="3196431"/>
                  </a:lnTo>
                  <a:lnTo>
                    <a:pt x="2247134" y="3201809"/>
                  </a:lnTo>
                  <a:lnTo>
                    <a:pt x="2226802" y="3207503"/>
                  </a:lnTo>
                  <a:lnTo>
                    <a:pt x="2205516" y="3212248"/>
                  </a:lnTo>
                  <a:lnTo>
                    <a:pt x="2183278" y="3216677"/>
                  </a:lnTo>
                  <a:lnTo>
                    <a:pt x="2160722" y="3221106"/>
                  </a:lnTo>
                  <a:lnTo>
                    <a:pt x="2137848" y="3224586"/>
                  </a:lnTo>
                  <a:lnTo>
                    <a:pt x="2114340" y="3228382"/>
                  </a:lnTo>
                  <a:lnTo>
                    <a:pt x="2089877" y="3231229"/>
                  </a:lnTo>
                  <a:lnTo>
                    <a:pt x="2065415" y="3233760"/>
                  </a:lnTo>
                  <a:lnTo>
                    <a:pt x="2040000" y="3235975"/>
                  </a:lnTo>
                  <a:lnTo>
                    <a:pt x="2014267" y="3237556"/>
                  </a:lnTo>
                  <a:lnTo>
                    <a:pt x="1988217" y="3238822"/>
                  </a:lnTo>
                  <a:lnTo>
                    <a:pt x="1962166" y="3239771"/>
                  </a:lnTo>
                  <a:lnTo>
                    <a:pt x="1935480" y="3240087"/>
                  </a:lnTo>
                  <a:lnTo>
                    <a:pt x="1908159" y="3239771"/>
                  </a:lnTo>
                  <a:lnTo>
                    <a:pt x="1881155" y="3238822"/>
                  </a:lnTo>
                  <a:lnTo>
                    <a:pt x="1854469" y="3237556"/>
                  </a:lnTo>
                  <a:lnTo>
                    <a:pt x="1828419" y="3235658"/>
                  </a:lnTo>
                  <a:lnTo>
                    <a:pt x="1803004" y="3233760"/>
                  </a:lnTo>
                  <a:lnTo>
                    <a:pt x="1777588" y="3230913"/>
                  </a:lnTo>
                  <a:lnTo>
                    <a:pt x="1752809" y="3227750"/>
                  </a:lnTo>
                  <a:lnTo>
                    <a:pt x="1728664" y="3224270"/>
                  </a:lnTo>
                  <a:lnTo>
                    <a:pt x="1705155" y="3220474"/>
                  </a:lnTo>
                  <a:lnTo>
                    <a:pt x="1682282" y="3215728"/>
                  </a:lnTo>
                  <a:lnTo>
                    <a:pt x="1660043" y="3210983"/>
                  </a:lnTo>
                  <a:lnTo>
                    <a:pt x="1638440" y="3205921"/>
                  </a:lnTo>
                  <a:lnTo>
                    <a:pt x="1617791" y="3200227"/>
                  </a:lnTo>
                  <a:lnTo>
                    <a:pt x="1597776" y="3194533"/>
                  </a:lnTo>
                  <a:lnTo>
                    <a:pt x="1578397" y="3188206"/>
                  </a:lnTo>
                  <a:lnTo>
                    <a:pt x="1559653" y="3181563"/>
                  </a:lnTo>
                  <a:lnTo>
                    <a:pt x="1542498" y="3174287"/>
                  </a:lnTo>
                  <a:lnTo>
                    <a:pt x="1525343" y="3167327"/>
                  </a:lnTo>
                  <a:lnTo>
                    <a:pt x="1509776" y="3159734"/>
                  </a:lnTo>
                  <a:lnTo>
                    <a:pt x="1495162" y="3151826"/>
                  </a:lnTo>
                  <a:lnTo>
                    <a:pt x="1481184" y="3143601"/>
                  </a:lnTo>
                  <a:lnTo>
                    <a:pt x="1468159" y="3135376"/>
                  </a:lnTo>
                  <a:lnTo>
                    <a:pt x="1456404" y="3126834"/>
                  </a:lnTo>
                  <a:lnTo>
                    <a:pt x="1445603" y="3117660"/>
                  </a:lnTo>
                  <a:lnTo>
                    <a:pt x="1440837" y="3113547"/>
                  </a:lnTo>
                  <a:lnTo>
                    <a:pt x="1436390" y="3108802"/>
                  </a:lnTo>
                  <a:lnTo>
                    <a:pt x="1431942" y="3104373"/>
                  </a:lnTo>
                  <a:lnTo>
                    <a:pt x="1428130" y="3099628"/>
                  </a:lnTo>
                  <a:lnTo>
                    <a:pt x="1424318" y="3094883"/>
                  </a:lnTo>
                  <a:lnTo>
                    <a:pt x="1420823" y="3090138"/>
                  </a:lnTo>
                  <a:lnTo>
                    <a:pt x="1417646" y="3085392"/>
                  </a:lnTo>
                  <a:lnTo>
                    <a:pt x="1415105" y="3080331"/>
                  </a:lnTo>
                  <a:lnTo>
                    <a:pt x="1412563" y="3075585"/>
                  </a:lnTo>
                  <a:lnTo>
                    <a:pt x="1410339" y="3070524"/>
                  </a:lnTo>
                  <a:lnTo>
                    <a:pt x="1408115" y="3065779"/>
                  </a:lnTo>
                  <a:lnTo>
                    <a:pt x="1407162" y="3060717"/>
                  </a:lnTo>
                  <a:lnTo>
                    <a:pt x="1405892" y="3055655"/>
                  </a:lnTo>
                  <a:lnTo>
                    <a:pt x="1404621" y="3050594"/>
                  </a:lnTo>
                  <a:lnTo>
                    <a:pt x="1404303" y="3045532"/>
                  </a:lnTo>
                  <a:lnTo>
                    <a:pt x="1404303" y="3040471"/>
                  </a:lnTo>
                  <a:lnTo>
                    <a:pt x="1403350" y="3040471"/>
                  </a:lnTo>
                  <a:lnTo>
                    <a:pt x="1403350" y="2909186"/>
                  </a:lnTo>
                  <a:lnTo>
                    <a:pt x="1403350" y="2905389"/>
                  </a:lnTo>
                  <a:lnTo>
                    <a:pt x="1403985" y="2898113"/>
                  </a:lnTo>
                  <a:lnTo>
                    <a:pt x="1404938" y="2890837"/>
                  </a:lnTo>
                  <a:close/>
                  <a:moveTo>
                    <a:pt x="2609850" y="2805112"/>
                  </a:moveTo>
                  <a:lnTo>
                    <a:pt x="2613342" y="2810827"/>
                  </a:lnTo>
                  <a:lnTo>
                    <a:pt x="2617468" y="2816860"/>
                  </a:lnTo>
                  <a:lnTo>
                    <a:pt x="2621594" y="2822257"/>
                  </a:lnTo>
                  <a:lnTo>
                    <a:pt x="2626038" y="2828290"/>
                  </a:lnTo>
                  <a:lnTo>
                    <a:pt x="2631117" y="2833687"/>
                  </a:lnTo>
                  <a:lnTo>
                    <a:pt x="2635878" y="2839402"/>
                  </a:lnTo>
                  <a:lnTo>
                    <a:pt x="2641274" y="2844800"/>
                  </a:lnTo>
                  <a:lnTo>
                    <a:pt x="2646988" y="2850515"/>
                  </a:lnTo>
                  <a:lnTo>
                    <a:pt x="2658732" y="2860675"/>
                  </a:lnTo>
                  <a:lnTo>
                    <a:pt x="2671746" y="2870835"/>
                  </a:lnTo>
                  <a:lnTo>
                    <a:pt x="2685712" y="2880677"/>
                  </a:lnTo>
                  <a:lnTo>
                    <a:pt x="2700631" y="2889885"/>
                  </a:lnTo>
                  <a:lnTo>
                    <a:pt x="2715867" y="2898775"/>
                  </a:lnTo>
                  <a:lnTo>
                    <a:pt x="2732372" y="2907665"/>
                  </a:lnTo>
                  <a:lnTo>
                    <a:pt x="2749830" y="2915920"/>
                  </a:lnTo>
                  <a:lnTo>
                    <a:pt x="2767923" y="2923857"/>
                  </a:lnTo>
                  <a:lnTo>
                    <a:pt x="2786650" y="2931160"/>
                  </a:lnTo>
                  <a:lnTo>
                    <a:pt x="2805695" y="2938780"/>
                  </a:lnTo>
                  <a:lnTo>
                    <a:pt x="2826009" y="2945447"/>
                  </a:lnTo>
                  <a:lnTo>
                    <a:pt x="2846959" y="2951797"/>
                  </a:lnTo>
                  <a:lnTo>
                    <a:pt x="2867591" y="2957512"/>
                  </a:lnTo>
                  <a:lnTo>
                    <a:pt x="2889492" y="2963545"/>
                  </a:lnTo>
                  <a:lnTo>
                    <a:pt x="2912029" y="2968625"/>
                  </a:lnTo>
                  <a:lnTo>
                    <a:pt x="2934248" y="2973705"/>
                  </a:lnTo>
                  <a:lnTo>
                    <a:pt x="2957102" y="2978150"/>
                  </a:lnTo>
                  <a:lnTo>
                    <a:pt x="2980908" y="2982595"/>
                  </a:lnTo>
                  <a:lnTo>
                    <a:pt x="3004396" y="2986087"/>
                  </a:lnTo>
                  <a:lnTo>
                    <a:pt x="3028203" y="2989580"/>
                  </a:lnTo>
                  <a:lnTo>
                    <a:pt x="3052644" y="2992437"/>
                  </a:lnTo>
                  <a:lnTo>
                    <a:pt x="3077084" y="2994977"/>
                  </a:lnTo>
                  <a:lnTo>
                    <a:pt x="3101525" y="2997200"/>
                  </a:lnTo>
                  <a:lnTo>
                    <a:pt x="3125966" y="2999105"/>
                  </a:lnTo>
                  <a:lnTo>
                    <a:pt x="3150725" y="3000375"/>
                  </a:lnTo>
                  <a:lnTo>
                    <a:pt x="3175800" y="3001327"/>
                  </a:lnTo>
                  <a:lnTo>
                    <a:pt x="3200559" y="3001962"/>
                  </a:lnTo>
                  <a:lnTo>
                    <a:pt x="3225317" y="3002280"/>
                  </a:lnTo>
                  <a:lnTo>
                    <a:pt x="3246266" y="3002280"/>
                  </a:lnTo>
                  <a:lnTo>
                    <a:pt x="3267216" y="3001962"/>
                  </a:lnTo>
                  <a:lnTo>
                    <a:pt x="3288165" y="3001010"/>
                  </a:lnTo>
                  <a:lnTo>
                    <a:pt x="3308797" y="2999740"/>
                  </a:lnTo>
                  <a:lnTo>
                    <a:pt x="3329429" y="2998787"/>
                  </a:lnTo>
                  <a:lnTo>
                    <a:pt x="3350378" y="2997200"/>
                  </a:lnTo>
                  <a:lnTo>
                    <a:pt x="3371010" y="2995612"/>
                  </a:lnTo>
                  <a:lnTo>
                    <a:pt x="3391325" y="2993707"/>
                  </a:lnTo>
                  <a:lnTo>
                    <a:pt x="3411957" y="2991167"/>
                  </a:lnTo>
                  <a:lnTo>
                    <a:pt x="3431954" y="2988310"/>
                  </a:lnTo>
                  <a:lnTo>
                    <a:pt x="3451951" y="2985770"/>
                  </a:lnTo>
                  <a:lnTo>
                    <a:pt x="3471948" y="2982595"/>
                  </a:lnTo>
                  <a:lnTo>
                    <a:pt x="3491628" y="2979102"/>
                  </a:lnTo>
                  <a:lnTo>
                    <a:pt x="3510990" y="2975292"/>
                  </a:lnTo>
                  <a:lnTo>
                    <a:pt x="3530035" y="2971482"/>
                  </a:lnTo>
                  <a:lnTo>
                    <a:pt x="3548763" y="2967037"/>
                  </a:lnTo>
                  <a:lnTo>
                    <a:pt x="3567173" y="2962275"/>
                  </a:lnTo>
                  <a:lnTo>
                    <a:pt x="3585265" y="2957512"/>
                  </a:lnTo>
                  <a:lnTo>
                    <a:pt x="3603041" y="2953067"/>
                  </a:lnTo>
                  <a:lnTo>
                    <a:pt x="3620498" y="2947352"/>
                  </a:lnTo>
                  <a:lnTo>
                    <a:pt x="3637004" y="2941955"/>
                  </a:lnTo>
                  <a:lnTo>
                    <a:pt x="3653510" y="2935922"/>
                  </a:lnTo>
                  <a:lnTo>
                    <a:pt x="3669698" y="2929890"/>
                  </a:lnTo>
                  <a:lnTo>
                    <a:pt x="3685251" y="2923857"/>
                  </a:lnTo>
                  <a:lnTo>
                    <a:pt x="3700170" y="2916872"/>
                  </a:lnTo>
                  <a:lnTo>
                    <a:pt x="3714770" y="2909887"/>
                  </a:lnTo>
                  <a:lnTo>
                    <a:pt x="3728419" y="2902902"/>
                  </a:lnTo>
                  <a:lnTo>
                    <a:pt x="3741751" y="2895282"/>
                  </a:lnTo>
                  <a:lnTo>
                    <a:pt x="3754765" y="2887980"/>
                  </a:lnTo>
                  <a:lnTo>
                    <a:pt x="3767144" y="2880042"/>
                  </a:lnTo>
                  <a:lnTo>
                    <a:pt x="3778571" y="2871787"/>
                  </a:lnTo>
                  <a:lnTo>
                    <a:pt x="3789363" y="2863532"/>
                  </a:lnTo>
                  <a:lnTo>
                    <a:pt x="3789363" y="2971165"/>
                  </a:lnTo>
                  <a:lnTo>
                    <a:pt x="3788728" y="2971482"/>
                  </a:lnTo>
                  <a:lnTo>
                    <a:pt x="3788728" y="2975927"/>
                  </a:lnTo>
                  <a:lnTo>
                    <a:pt x="3788411" y="2980055"/>
                  </a:lnTo>
                  <a:lnTo>
                    <a:pt x="3787776" y="2985770"/>
                  </a:lnTo>
                  <a:lnTo>
                    <a:pt x="3786506" y="2991167"/>
                  </a:lnTo>
                  <a:lnTo>
                    <a:pt x="3785237" y="2996247"/>
                  </a:lnTo>
                  <a:lnTo>
                    <a:pt x="3783332" y="3001962"/>
                  </a:lnTo>
                  <a:lnTo>
                    <a:pt x="3781428" y="3007360"/>
                  </a:lnTo>
                  <a:lnTo>
                    <a:pt x="3778571" y="3012758"/>
                  </a:lnTo>
                  <a:lnTo>
                    <a:pt x="3775714" y="3018155"/>
                  </a:lnTo>
                  <a:lnTo>
                    <a:pt x="3772540" y="3023235"/>
                  </a:lnTo>
                  <a:lnTo>
                    <a:pt x="3769048" y="3028633"/>
                  </a:lnTo>
                  <a:lnTo>
                    <a:pt x="3765557" y="3033713"/>
                  </a:lnTo>
                  <a:lnTo>
                    <a:pt x="3761113" y="3038793"/>
                  </a:lnTo>
                  <a:lnTo>
                    <a:pt x="3756987" y="3043555"/>
                  </a:lnTo>
                  <a:lnTo>
                    <a:pt x="3752226" y="3048635"/>
                  </a:lnTo>
                  <a:lnTo>
                    <a:pt x="3747147" y="3054033"/>
                  </a:lnTo>
                  <a:lnTo>
                    <a:pt x="3741433" y="3058795"/>
                  </a:lnTo>
                  <a:lnTo>
                    <a:pt x="3736037" y="3063240"/>
                  </a:lnTo>
                  <a:lnTo>
                    <a:pt x="3723658" y="3072765"/>
                  </a:lnTo>
                  <a:lnTo>
                    <a:pt x="3710327" y="3082290"/>
                  </a:lnTo>
                  <a:lnTo>
                    <a:pt x="3696043" y="3090863"/>
                  </a:lnTo>
                  <a:lnTo>
                    <a:pt x="3680490" y="3099753"/>
                  </a:lnTo>
                  <a:lnTo>
                    <a:pt x="3663667" y="3108325"/>
                  </a:lnTo>
                  <a:lnTo>
                    <a:pt x="3646526" y="3116263"/>
                  </a:lnTo>
                  <a:lnTo>
                    <a:pt x="3627799" y="3124200"/>
                  </a:lnTo>
                  <a:lnTo>
                    <a:pt x="3608754" y="3131503"/>
                  </a:lnTo>
                  <a:lnTo>
                    <a:pt x="3588122" y="3138170"/>
                  </a:lnTo>
                  <a:lnTo>
                    <a:pt x="3566855" y="3145155"/>
                  </a:lnTo>
                  <a:lnTo>
                    <a:pt x="3544636" y="3151188"/>
                  </a:lnTo>
                  <a:lnTo>
                    <a:pt x="3522417" y="3157538"/>
                  </a:lnTo>
                  <a:lnTo>
                    <a:pt x="3498611" y="3163253"/>
                  </a:lnTo>
                  <a:lnTo>
                    <a:pt x="3474170" y="3168333"/>
                  </a:lnTo>
                  <a:lnTo>
                    <a:pt x="3449412" y="3172778"/>
                  </a:lnTo>
                  <a:lnTo>
                    <a:pt x="3423701" y="3176905"/>
                  </a:lnTo>
                  <a:lnTo>
                    <a:pt x="3397356" y="3181033"/>
                  </a:lnTo>
                  <a:lnTo>
                    <a:pt x="3370376" y="3184208"/>
                  </a:lnTo>
                  <a:lnTo>
                    <a:pt x="3343395" y="3187383"/>
                  </a:lnTo>
                  <a:lnTo>
                    <a:pt x="3315146" y="3189605"/>
                  </a:lnTo>
                  <a:lnTo>
                    <a:pt x="3286896" y="3191193"/>
                  </a:lnTo>
                  <a:lnTo>
                    <a:pt x="3258011" y="3192780"/>
                  </a:lnTo>
                  <a:lnTo>
                    <a:pt x="3228491" y="3193415"/>
                  </a:lnTo>
                  <a:lnTo>
                    <a:pt x="3198972" y="3194050"/>
                  </a:lnTo>
                  <a:lnTo>
                    <a:pt x="3168500" y="3193415"/>
                  </a:lnTo>
                  <a:lnTo>
                    <a:pt x="3138663" y="3192780"/>
                  </a:lnTo>
                  <a:lnTo>
                    <a:pt x="3109143" y="3191193"/>
                  </a:lnTo>
                  <a:lnTo>
                    <a:pt x="3080259" y="3189288"/>
                  </a:lnTo>
                  <a:lnTo>
                    <a:pt x="3051374" y="3186748"/>
                  </a:lnTo>
                  <a:lnTo>
                    <a:pt x="3023441" y="3183573"/>
                  </a:lnTo>
                  <a:lnTo>
                    <a:pt x="2996144" y="3180080"/>
                  </a:lnTo>
                  <a:lnTo>
                    <a:pt x="2969481" y="3176270"/>
                  </a:lnTo>
                  <a:lnTo>
                    <a:pt x="2943453" y="3171825"/>
                  </a:lnTo>
                  <a:lnTo>
                    <a:pt x="2917742" y="3167063"/>
                  </a:lnTo>
                  <a:lnTo>
                    <a:pt x="2892984" y="3161665"/>
                  </a:lnTo>
                  <a:lnTo>
                    <a:pt x="2869178" y="3155633"/>
                  </a:lnTo>
                  <a:lnTo>
                    <a:pt x="2846007" y="3149918"/>
                  </a:lnTo>
                  <a:lnTo>
                    <a:pt x="2823470" y="3142933"/>
                  </a:lnTo>
                  <a:lnTo>
                    <a:pt x="2802203" y="3135948"/>
                  </a:lnTo>
                  <a:lnTo>
                    <a:pt x="2781889" y="3128328"/>
                  </a:lnTo>
                  <a:lnTo>
                    <a:pt x="2762527" y="3121025"/>
                  </a:lnTo>
                  <a:lnTo>
                    <a:pt x="2743799" y="3112770"/>
                  </a:lnTo>
                  <a:lnTo>
                    <a:pt x="2726024" y="3104515"/>
                  </a:lnTo>
                  <a:lnTo>
                    <a:pt x="2709518" y="3095625"/>
                  </a:lnTo>
                  <a:lnTo>
                    <a:pt x="2694600" y="3086735"/>
                  </a:lnTo>
                  <a:lnTo>
                    <a:pt x="2679999" y="3077210"/>
                  </a:lnTo>
                  <a:lnTo>
                    <a:pt x="2666985" y="3067685"/>
                  </a:lnTo>
                  <a:lnTo>
                    <a:pt x="2660954" y="3062923"/>
                  </a:lnTo>
                  <a:lnTo>
                    <a:pt x="2655240" y="3057843"/>
                  </a:lnTo>
                  <a:lnTo>
                    <a:pt x="2650162" y="3052763"/>
                  </a:lnTo>
                  <a:lnTo>
                    <a:pt x="2645083" y="3048000"/>
                  </a:lnTo>
                  <a:lnTo>
                    <a:pt x="2639687" y="3042603"/>
                  </a:lnTo>
                  <a:lnTo>
                    <a:pt x="2635561" y="3037205"/>
                  </a:lnTo>
                  <a:lnTo>
                    <a:pt x="2631434" y="3032125"/>
                  </a:lnTo>
                  <a:lnTo>
                    <a:pt x="2627625" y="3027045"/>
                  </a:lnTo>
                  <a:lnTo>
                    <a:pt x="2624134" y="3021648"/>
                  </a:lnTo>
                  <a:lnTo>
                    <a:pt x="2620960" y="3015933"/>
                  </a:lnTo>
                  <a:lnTo>
                    <a:pt x="2618103" y="3010535"/>
                  </a:lnTo>
                  <a:lnTo>
                    <a:pt x="2615881" y="3005137"/>
                  </a:lnTo>
                  <a:lnTo>
                    <a:pt x="2613659" y="2999422"/>
                  </a:lnTo>
                  <a:lnTo>
                    <a:pt x="2612072" y="2994025"/>
                  </a:lnTo>
                  <a:lnTo>
                    <a:pt x="2610485" y="2988310"/>
                  </a:lnTo>
                  <a:lnTo>
                    <a:pt x="2609850" y="2982912"/>
                  </a:lnTo>
                  <a:lnTo>
                    <a:pt x="2609215" y="2976880"/>
                  </a:lnTo>
                  <a:lnTo>
                    <a:pt x="2609215" y="2971482"/>
                  </a:lnTo>
                  <a:lnTo>
                    <a:pt x="2608580" y="2971482"/>
                  </a:lnTo>
                  <a:lnTo>
                    <a:pt x="2608580" y="2825115"/>
                  </a:lnTo>
                  <a:lnTo>
                    <a:pt x="2608263" y="2821305"/>
                  </a:lnTo>
                  <a:lnTo>
                    <a:pt x="2608580" y="2812732"/>
                  </a:lnTo>
                  <a:lnTo>
                    <a:pt x="2609850" y="2805112"/>
                  </a:lnTo>
                  <a:close/>
                  <a:moveTo>
                    <a:pt x="3151360" y="2793804"/>
                  </a:moveTo>
                  <a:lnTo>
                    <a:pt x="3151360" y="2908645"/>
                  </a:lnTo>
                  <a:lnTo>
                    <a:pt x="3174848" y="2908962"/>
                  </a:lnTo>
                  <a:lnTo>
                    <a:pt x="3198972" y="2909280"/>
                  </a:lnTo>
                  <a:lnTo>
                    <a:pt x="3231983" y="2908962"/>
                  </a:lnTo>
                  <a:lnTo>
                    <a:pt x="3231983" y="2794121"/>
                  </a:lnTo>
                  <a:lnTo>
                    <a:pt x="3198972" y="2794755"/>
                  </a:lnTo>
                  <a:lnTo>
                    <a:pt x="3174848" y="2794121"/>
                  </a:lnTo>
                  <a:lnTo>
                    <a:pt x="3151360" y="2793804"/>
                  </a:lnTo>
                  <a:close/>
                  <a:moveTo>
                    <a:pt x="2989478" y="2779528"/>
                  </a:moveTo>
                  <a:lnTo>
                    <a:pt x="2989478" y="2894687"/>
                  </a:lnTo>
                  <a:lnTo>
                    <a:pt x="3009158" y="2897542"/>
                  </a:lnTo>
                  <a:lnTo>
                    <a:pt x="3029472" y="2899762"/>
                  </a:lnTo>
                  <a:lnTo>
                    <a:pt x="3049469" y="2902300"/>
                  </a:lnTo>
                  <a:lnTo>
                    <a:pt x="3070419" y="2903887"/>
                  </a:lnTo>
                  <a:lnTo>
                    <a:pt x="3070419" y="2789045"/>
                  </a:lnTo>
                  <a:lnTo>
                    <a:pt x="3049469" y="2787142"/>
                  </a:lnTo>
                  <a:lnTo>
                    <a:pt x="3029472" y="2784921"/>
                  </a:lnTo>
                  <a:lnTo>
                    <a:pt x="3009158" y="2782383"/>
                  </a:lnTo>
                  <a:lnTo>
                    <a:pt x="2989478" y="2779528"/>
                  </a:lnTo>
                  <a:close/>
                  <a:moveTo>
                    <a:pt x="2827597" y="2743045"/>
                  </a:moveTo>
                  <a:lnTo>
                    <a:pt x="2827597" y="2859790"/>
                  </a:lnTo>
                  <a:lnTo>
                    <a:pt x="2846959" y="2865500"/>
                  </a:lnTo>
                  <a:lnTo>
                    <a:pt x="2866956" y="2870576"/>
                  </a:lnTo>
                  <a:lnTo>
                    <a:pt x="2887588" y="2875969"/>
                  </a:lnTo>
                  <a:lnTo>
                    <a:pt x="2908220" y="2880411"/>
                  </a:lnTo>
                  <a:lnTo>
                    <a:pt x="2908220" y="2764618"/>
                  </a:lnTo>
                  <a:lnTo>
                    <a:pt x="2887588" y="2759542"/>
                  </a:lnTo>
                  <a:lnTo>
                    <a:pt x="2866956" y="2754466"/>
                  </a:lnTo>
                  <a:lnTo>
                    <a:pt x="2846959" y="2748755"/>
                  </a:lnTo>
                  <a:lnTo>
                    <a:pt x="2827597" y="2743045"/>
                  </a:lnTo>
                  <a:close/>
                  <a:moveTo>
                    <a:pt x="1998663" y="2711450"/>
                  </a:moveTo>
                  <a:lnTo>
                    <a:pt x="2032589" y="2718179"/>
                  </a:lnTo>
                  <a:lnTo>
                    <a:pt x="2039311" y="2719781"/>
                  </a:lnTo>
                  <a:lnTo>
                    <a:pt x="2045072" y="2721383"/>
                  </a:lnTo>
                  <a:lnTo>
                    <a:pt x="2050513" y="2723306"/>
                  </a:lnTo>
                  <a:lnTo>
                    <a:pt x="2054674" y="2725228"/>
                  </a:lnTo>
                  <a:lnTo>
                    <a:pt x="2058834" y="2727791"/>
                  </a:lnTo>
                  <a:lnTo>
                    <a:pt x="2062675" y="2730034"/>
                  </a:lnTo>
                  <a:lnTo>
                    <a:pt x="2069716" y="2735161"/>
                  </a:lnTo>
                  <a:lnTo>
                    <a:pt x="2072597" y="2738045"/>
                  </a:lnTo>
                  <a:lnTo>
                    <a:pt x="2074517" y="2740287"/>
                  </a:lnTo>
                  <a:lnTo>
                    <a:pt x="2076118" y="2742851"/>
                  </a:lnTo>
                  <a:lnTo>
                    <a:pt x="2077398" y="2745734"/>
                  </a:lnTo>
                  <a:lnTo>
                    <a:pt x="2078038" y="2747977"/>
                  </a:lnTo>
                  <a:lnTo>
                    <a:pt x="2078038" y="2750861"/>
                  </a:lnTo>
                  <a:lnTo>
                    <a:pt x="2077718" y="2753104"/>
                  </a:lnTo>
                  <a:lnTo>
                    <a:pt x="2077078" y="2755988"/>
                  </a:lnTo>
                  <a:lnTo>
                    <a:pt x="2075478" y="2758231"/>
                  </a:lnTo>
                  <a:lnTo>
                    <a:pt x="2073877" y="2760794"/>
                  </a:lnTo>
                  <a:lnTo>
                    <a:pt x="2071317" y="2763037"/>
                  </a:lnTo>
                  <a:lnTo>
                    <a:pt x="2068756" y="2764959"/>
                  </a:lnTo>
                  <a:lnTo>
                    <a:pt x="2065876" y="2767522"/>
                  </a:lnTo>
                  <a:lnTo>
                    <a:pt x="2062355" y="2769445"/>
                  </a:lnTo>
                  <a:lnTo>
                    <a:pt x="2058194" y="2771047"/>
                  </a:lnTo>
                  <a:lnTo>
                    <a:pt x="2054354" y="2772649"/>
                  </a:lnTo>
                  <a:lnTo>
                    <a:pt x="2048272" y="2774572"/>
                  </a:lnTo>
                  <a:lnTo>
                    <a:pt x="2041871" y="2776174"/>
                  </a:lnTo>
                  <a:lnTo>
                    <a:pt x="2035790" y="2777776"/>
                  </a:lnTo>
                  <a:lnTo>
                    <a:pt x="2028429" y="2779057"/>
                  </a:lnTo>
                  <a:lnTo>
                    <a:pt x="2014026" y="2780659"/>
                  </a:lnTo>
                  <a:lnTo>
                    <a:pt x="1998663" y="2781300"/>
                  </a:lnTo>
                  <a:lnTo>
                    <a:pt x="1998663" y="2711450"/>
                  </a:lnTo>
                  <a:close/>
                  <a:moveTo>
                    <a:pt x="3717945" y="2699583"/>
                  </a:moveTo>
                  <a:lnTo>
                    <a:pt x="3711914" y="2703073"/>
                  </a:lnTo>
                  <a:lnTo>
                    <a:pt x="3704931" y="2707197"/>
                  </a:lnTo>
                  <a:lnTo>
                    <a:pt x="3696678" y="2710686"/>
                  </a:lnTo>
                  <a:lnTo>
                    <a:pt x="3688425" y="2714493"/>
                  </a:lnTo>
                  <a:lnTo>
                    <a:pt x="3671285" y="2721155"/>
                  </a:lnTo>
                  <a:lnTo>
                    <a:pt x="3656684" y="2726866"/>
                  </a:lnTo>
                  <a:lnTo>
                    <a:pt x="3656684" y="2827749"/>
                  </a:lnTo>
                  <a:lnTo>
                    <a:pt x="3665254" y="2823307"/>
                  </a:lnTo>
                  <a:lnTo>
                    <a:pt x="3674142" y="2818549"/>
                  </a:lnTo>
                  <a:lnTo>
                    <a:pt x="3682394" y="2813790"/>
                  </a:lnTo>
                  <a:lnTo>
                    <a:pt x="3690647" y="2808714"/>
                  </a:lnTo>
                  <a:lnTo>
                    <a:pt x="3698582" y="2803321"/>
                  </a:lnTo>
                  <a:lnTo>
                    <a:pt x="3705566" y="2798245"/>
                  </a:lnTo>
                  <a:lnTo>
                    <a:pt x="3711914" y="2792535"/>
                  </a:lnTo>
                  <a:lnTo>
                    <a:pt x="3717945" y="2787776"/>
                  </a:lnTo>
                  <a:lnTo>
                    <a:pt x="3717945" y="2699583"/>
                  </a:lnTo>
                  <a:close/>
                  <a:moveTo>
                    <a:pt x="2490788" y="2694304"/>
                  </a:moveTo>
                  <a:lnTo>
                    <a:pt x="2490788" y="2826893"/>
                  </a:lnTo>
                  <a:lnTo>
                    <a:pt x="2490471" y="2827210"/>
                  </a:lnTo>
                  <a:lnTo>
                    <a:pt x="2489836" y="2835140"/>
                  </a:lnTo>
                  <a:lnTo>
                    <a:pt x="2489519" y="2839898"/>
                  </a:lnTo>
                  <a:lnTo>
                    <a:pt x="2488250" y="2844973"/>
                  </a:lnTo>
                  <a:lnTo>
                    <a:pt x="2487298" y="2849731"/>
                  </a:lnTo>
                  <a:lnTo>
                    <a:pt x="2485711" y="2854807"/>
                  </a:lnTo>
                  <a:lnTo>
                    <a:pt x="2483490" y="2859565"/>
                  </a:lnTo>
                  <a:lnTo>
                    <a:pt x="2481269" y="2864323"/>
                  </a:lnTo>
                  <a:lnTo>
                    <a:pt x="2479048" y="2869080"/>
                  </a:lnTo>
                  <a:lnTo>
                    <a:pt x="2475874" y="2873838"/>
                  </a:lnTo>
                  <a:lnTo>
                    <a:pt x="2472701" y="2878279"/>
                  </a:lnTo>
                  <a:lnTo>
                    <a:pt x="2469528" y="2883037"/>
                  </a:lnTo>
                  <a:lnTo>
                    <a:pt x="2465403" y="2887795"/>
                  </a:lnTo>
                  <a:lnTo>
                    <a:pt x="2461595" y="2892236"/>
                  </a:lnTo>
                  <a:lnTo>
                    <a:pt x="2453028" y="2901435"/>
                  </a:lnTo>
                  <a:lnTo>
                    <a:pt x="2443191" y="2909999"/>
                  </a:lnTo>
                  <a:lnTo>
                    <a:pt x="2432086" y="2918563"/>
                  </a:lnTo>
                  <a:lnTo>
                    <a:pt x="2419710" y="2926811"/>
                  </a:lnTo>
                  <a:lnTo>
                    <a:pt x="2406701" y="2934740"/>
                  </a:lnTo>
                  <a:lnTo>
                    <a:pt x="2393056" y="2942670"/>
                  </a:lnTo>
                  <a:lnTo>
                    <a:pt x="2378143" y="2950283"/>
                  </a:lnTo>
                  <a:lnTo>
                    <a:pt x="2362277" y="2957579"/>
                  </a:lnTo>
                  <a:lnTo>
                    <a:pt x="2345777" y="2964240"/>
                  </a:lnTo>
                  <a:lnTo>
                    <a:pt x="2328325" y="2970901"/>
                  </a:lnTo>
                  <a:lnTo>
                    <a:pt x="2309921" y="2977245"/>
                  </a:lnTo>
                  <a:lnTo>
                    <a:pt x="2290882" y="2983589"/>
                  </a:lnTo>
                  <a:lnTo>
                    <a:pt x="2270892" y="2989298"/>
                  </a:lnTo>
                  <a:lnTo>
                    <a:pt x="2250267" y="2994691"/>
                  </a:lnTo>
                  <a:lnTo>
                    <a:pt x="2229324" y="2999449"/>
                  </a:lnTo>
                  <a:lnTo>
                    <a:pt x="2207430" y="3004207"/>
                  </a:lnTo>
                  <a:lnTo>
                    <a:pt x="2184901" y="3008330"/>
                  </a:lnTo>
                  <a:lnTo>
                    <a:pt x="2162054" y="3012137"/>
                  </a:lnTo>
                  <a:lnTo>
                    <a:pt x="2138256" y="3015626"/>
                  </a:lnTo>
                  <a:lnTo>
                    <a:pt x="2113823" y="3018798"/>
                  </a:lnTo>
                  <a:lnTo>
                    <a:pt x="2089390" y="3021018"/>
                  </a:lnTo>
                  <a:lnTo>
                    <a:pt x="2064323" y="3023556"/>
                  </a:lnTo>
                  <a:lnTo>
                    <a:pt x="2038621" y="3025142"/>
                  </a:lnTo>
                  <a:lnTo>
                    <a:pt x="2012601" y="3026093"/>
                  </a:lnTo>
                  <a:lnTo>
                    <a:pt x="1986582" y="3027045"/>
                  </a:lnTo>
                  <a:lnTo>
                    <a:pt x="1959928" y="3027362"/>
                  </a:lnTo>
                  <a:lnTo>
                    <a:pt x="1932639" y="3027045"/>
                  </a:lnTo>
                  <a:lnTo>
                    <a:pt x="1905350" y="3026093"/>
                  </a:lnTo>
                  <a:lnTo>
                    <a:pt x="1879014" y="3025142"/>
                  </a:lnTo>
                  <a:lnTo>
                    <a:pt x="1852994" y="3022921"/>
                  </a:lnTo>
                  <a:lnTo>
                    <a:pt x="1827292" y="3021018"/>
                  </a:lnTo>
                  <a:lnTo>
                    <a:pt x="1802224" y="3018481"/>
                  </a:lnTo>
                  <a:lnTo>
                    <a:pt x="1777157" y="3015309"/>
                  </a:lnTo>
                  <a:lnTo>
                    <a:pt x="1753359" y="3011502"/>
                  </a:lnTo>
                  <a:lnTo>
                    <a:pt x="1729560" y="3007379"/>
                  </a:lnTo>
                  <a:lnTo>
                    <a:pt x="1706714" y="3002938"/>
                  </a:lnTo>
                  <a:lnTo>
                    <a:pt x="1684502" y="2998180"/>
                  </a:lnTo>
                  <a:lnTo>
                    <a:pt x="1662925" y="2993105"/>
                  </a:lnTo>
                  <a:lnTo>
                    <a:pt x="1641983" y="2987712"/>
                  </a:lnTo>
                  <a:lnTo>
                    <a:pt x="1622309" y="2981686"/>
                  </a:lnTo>
                  <a:lnTo>
                    <a:pt x="1602953" y="2975342"/>
                  </a:lnTo>
                  <a:lnTo>
                    <a:pt x="1584549" y="2968681"/>
                  </a:lnTo>
                  <a:lnTo>
                    <a:pt x="1566780" y="2961702"/>
                  </a:lnTo>
                  <a:lnTo>
                    <a:pt x="1550280" y="2954407"/>
                  </a:lnTo>
                  <a:lnTo>
                    <a:pt x="1534414" y="2947111"/>
                  </a:lnTo>
                  <a:lnTo>
                    <a:pt x="1519501" y="2939181"/>
                  </a:lnTo>
                  <a:lnTo>
                    <a:pt x="1505539" y="2930934"/>
                  </a:lnTo>
                  <a:lnTo>
                    <a:pt x="1493164" y="2922687"/>
                  </a:lnTo>
                  <a:lnTo>
                    <a:pt x="1481106" y="2913805"/>
                  </a:lnTo>
                  <a:lnTo>
                    <a:pt x="1470635" y="2904924"/>
                  </a:lnTo>
                  <a:lnTo>
                    <a:pt x="1465875" y="2900483"/>
                  </a:lnTo>
                  <a:lnTo>
                    <a:pt x="1461116" y="2895725"/>
                  </a:lnTo>
                  <a:lnTo>
                    <a:pt x="1456673" y="2891284"/>
                  </a:lnTo>
                  <a:lnTo>
                    <a:pt x="1452866" y="2886844"/>
                  </a:lnTo>
                  <a:lnTo>
                    <a:pt x="1449375" y="2882086"/>
                  </a:lnTo>
                  <a:lnTo>
                    <a:pt x="1445885" y="2877328"/>
                  </a:lnTo>
                  <a:lnTo>
                    <a:pt x="1442712" y="2872252"/>
                  </a:lnTo>
                  <a:lnTo>
                    <a:pt x="1439856" y="2867494"/>
                  </a:lnTo>
                  <a:lnTo>
                    <a:pt x="1437000" y="2862737"/>
                  </a:lnTo>
                  <a:lnTo>
                    <a:pt x="1435096" y="2857661"/>
                  </a:lnTo>
                  <a:lnTo>
                    <a:pt x="1433192" y="2852269"/>
                  </a:lnTo>
                  <a:lnTo>
                    <a:pt x="1431606" y="2847828"/>
                  </a:lnTo>
                  <a:lnTo>
                    <a:pt x="1430337" y="2842436"/>
                  </a:lnTo>
                  <a:lnTo>
                    <a:pt x="1429702" y="2837361"/>
                  </a:lnTo>
                  <a:lnTo>
                    <a:pt x="1429385" y="2832286"/>
                  </a:lnTo>
                  <a:lnTo>
                    <a:pt x="1428750" y="2827210"/>
                  </a:lnTo>
                  <a:lnTo>
                    <a:pt x="1428750" y="2700014"/>
                  </a:lnTo>
                  <a:lnTo>
                    <a:pt x="1429702" y="2705406"/>
                  </a:lnTo>
                  <a:lnTo>
                    <a:pt x="1430654" y="2711433"/>
                  </a:lnTo>
                  <a:lnTo>
                    <a:pt x="1432240" y="2716825"/>
                  </a:lnTo>
                  <a:lnTo>
                    <a:pt x="1434462" y="2722218"/>
                  </a:lnTo>
                  <a:lnTo>
                    <a:pt x="1436683" y="2728245"/>
                  </a:lnTo>
                  <a:lnTo>
                    <a:pt x="1439539" y="2733320"/>
                  </a:lnTo>
                  <a:lnTo>
                    <a:pt x="1442712" y="2739029"/>
                  </a:lnTo>
                  <a:lnTo>
                    <a:pt x="1446202" y="2744422"/>
                  </a:lnTo>
                  <a:lnTo>
                    <a:pt x="1449692" y="2749497"/>
                  </a:lnTo>
                  <a:lnTo>
                    <a:pt x="1454135" y="2755206"/>
                  </a:lnTo>
                  <a:lnTo>
                    <a:pt x="1458894" y="2760282"/>
                  </a:lnTo>
                  <a:lnTo>
                    <a:pt x="1463654" y="2765357"/>
                  </a:lnTo>
                  <a:lnTo>
                    <a:pt x="1468731" y="2770432"/>
                  </a:lnTo>
                  <a:lnTo>
                    <a:pt x="1474125" y="2775507"/>
                  </a:lnTo>
                  <a:lnTo>
                    <a:pt x="1480154" y="2780265"/>
                  </a:lnTo>
                  <a:lnTo>
                    <a:pt x="1480154" y="2879231"/>
                  </a:lnTo>
                  <a:lnTo>
                    <a:pt x="1482375" y="2882086"/>
                  </a:lnTo>
                  <a:lnTo>
                    <a:pt x="1484914" y="2884623"/>
                  </a:lnTo>
                  <a:lnTo>
                    <a:pt x="1491895" y="2890650"/>
                  </a:lnTo>
                  <a:lnTo>
                    <a:pt x="1500145" y="2896994"/>
                  </a:lnTo>
                  <a:lnTo>
                    <a:pt x="1509664" y="2903338"/>
                  </a:lnTo>
                  <a:lnTo>
                    <a:pt x="1519818" y="2909682"/>
                  </a:lnTo>
                  <a:lnTo>
                    <a:pt x="1530924" y="2915709"/>
                  </a:lnTo>
                  <a:lnTo>
                    <a:pt x="1542030" y="2921735"/>
                  </a:lnTo>
                  <a:lnTo>
                    <a:pt x="1553136" y="2926811"/>
                  </a:lnTo>
                  <a:lnTo>
                    <a:pt x="1553136" y="2824673"/>
                  </a:lnTo>
                  <a:lnTo>
                    <a:pt x="1569953" y="2832286"/>
                  </a:lnTo>
                  <a:lnTo>
                    <a:pt x="1587723" y="2839264"/>
                  </a:lnTo>
                  <a:lnTo>
                    <a:pt x="1606127" y="2846242"/>
                  </a:lnTo>
                  <a:lnTo>
                    <a:pt x="1625482" y="2852269"/>
                  </a:lnTo>
                  <a:lnTo>
                    <a:pt x="1625482" y="2953772"/>
                  </a:lnTo>
                  <a:lnTo>
                    <a:pt x="1642935" y="2958847"/>
                  </a:lnTo>
                  <a:lnTo>
                    <a:pt x="1661021" y="2963605"/>
                  </a:lnTo>
                  <a:lnTo>
                    <a:pt x="1679425" y="2968363"/>
                  </a:lnTo>
                  <a:lnTo>
                    <a:pt x="1698464" y="2972487"/>
                  </a:lnTo>
                  <a:lnTo>
                    <a:pt x="1698464" y="2871618"/>
                  </a:lnTo>
                  <a:lnTo>
                    <a:pt x="1716233" y="2875424"/>
                  </a:lnTo>
                  <a:lnTo>
                    <a:pt x="1734320" y="2878914"/>
                  </a:lnTo>
                  <a:lnTo>
                    <a:pt x="1752407" y="2882086"/>
                  </a:lnTo>
                  <a:lnTo>
                    <a:pt x="1771445" y="2885258"/>
                  </a:lnTo>
                  <a:lnTo>
                    <a:pt x="1771445" y="2985175"/>
                  </a:lnTo>
                  <a:lnTo>
                    <a:pt x="1789215" y="2987712"/>
                  </a:lnTo>
                  <a:lnTo>
                    <a:pt x="1807301" y="2989933"/>
                  </a:lnTo>
                  <a:lnTo>
                    <a:pt x="1825388" y="2991836"/>
                  </a:lnTo>
                  <a:lnTo>
                    <a:pt x="1843792" y="2993422"/>
                  </a:lnTo>
                  <a:lnTo>
                    <a:pt x="1843792" y="2893505"/>
                  </a:lnTo>
                  <a:lnTo>
                    <a:pt x="1861879" y="2895091"/>
                  </a:lnTo>
                  <a:lnTo>
                    <a:pt x="1880283" y="2896042"/>
                  </a:lnTo>
                  <a:lnTo>
                    <a:pt x="1898369" y="2896994"/>
                  </a:lnTo>
                  <a:lnTo>
                    <a:pt x="1916773" y="2897628"/>
                  </a:lnTo>
                  <a:lnTo>
                    <a:pt x="1916773" y="2997546"/>
                  </a:lnTo>
                  <a:lnTo>
                    <a:pt x="1938033" y="2997863"/>
                  </a:lnTo>
                  <a:lnTo>
                    <a:pt x="1959928" y="2998180"/>
                  </a:lnTo>
                  <a:lnTo>
                    <a:pt x="1989755" y="2997863"/>
                  </a:lnTo>
                  <a:lnTo>
                    <a:pt x="1989755" y="2898263"/>
                  </a:lnTo>
                  <a:lnTo>
                    <a:pt x="2018630" y="2896994"/>
                  </a:lnTo>
                  <a:lnTo>
                    <a:pt x="2046553" y="2895408"/>
                  </a:lnTo>
                  <a:lnTo>
                    <a:pt x="2074159" y="2893505"/>
                  </a:lnTo>
                  <a:lnTo>
                    <a:pt x="2101448" y="2890967"/>
                  </a:lnTo>
                  <a:lnTo>
                    <a:pt x="2128102" y="2887795"/>
                  </a:lnTo>
                  <a:lnTo>
                    <a:pt x="2154122" y="2883989"/>
                  </a:lnTo>
                  <a:lnTo>
                    <a:pt x="2179189" y="2879865"/>
                  </a:lnTo>
                  <a:lnTo>
                    <a:pt x="2204257" y="2875424"/>
                  </a:lnTo>
                  <a:lnTo>
                    <a:pt x="2228372" y="2870032"/>
                  </a:lnTo>
                  <a:lnTo>
                    <a:pt x="2251219" y="2864640"/>
                  </a:lnTo>
                  <a:lnTo>
                    <a:pt x="2273430" y="2858613"/>
                  </a:lnTo>
                  <a:lnTo>
                    <a:pt x="2294690" y="2851952"/>
                  </a:lnTo>
                  <a:lnTo>
                    <a:pt x="2315633" y="2845291"/>
                  </a:lnTo>
                  <a:lnTo>
                    <a:pt x="2335306" y="2838312"/>
                  </a:lnTo>
                  <a:lnTo>
                    <a:pt x="2354027" y="2830382"/>
                  </a:lnTo>
                  <a:lnTo>
                    <a:pt x="2371797" y="2822452"/>
                  </a:lnTo>
                  <a:lnTo>
                    <a:pt x="2371797" y="2924590"/>
                  </a:lnTo>
                  <a:lnTo>
                    <a:pt x="2379729" y="2921101"/>
                  </a:lnTo>
                  <a:lnTo>
                    <a:pt x="2387028" y="2916660"/>
                  </a:lnTo>
                  <a:lnTo>
                    <a:pt x="2394643" y="2912219"/>
                  </a:lnTo>
                  <a:lnTo>
                    <a:pt x="2401941" y="2907461"/>
                  </a:lnTo>
                  <a:lnTo>
                    <a:pt x="2409239" y="2902703"/>
                  </a:lnTo>
                  <a:lnTo>
                    <a:pt x="2415585" y="2898263"/>
                  </a:lnTo>
                  <a:lnTo>
                    <a:pt x="2421297" y="2893505"/>
                  </a:lnTo>
                  <a:lnTo>
                    <a:pt x="2426374" y="2889064"/>
                  </a:lnTo>
                  <a:lnTo>
                    <a:pt x="2426374" y="2791050"/>
                  </a:lnTo>
                  <a:lnTo>
                    <a:pt x="2433989" y="2785340"/>
                  </a:lnTo>
                  <a:lnTo>
                    <a:pt x="2440653" y="2779948"/>
                  </a:lnTo>
                  <a:lnTo>
                    <a:pt x="2447316" y="2774238"/>
                  </a:lnTo>
                  <a:lnTo>
                    <a:pt x="2453345" y="2768529"/>
                  </a:lnTo>
                  <a:lnTo>
                    <a:pt x="2459057" y="2762819"/>
                  </a:lnTo>
                  <a:lnTo>
                    <a:pt x="2464451" y="2757110"/>
                  </a:lnTo>
                  <a:lnTo>
                    <a:pt x="2469211" y="2751083"/>
                  </a:lnTo>
                  <a:lnTo>
                    <a:pt x="2473336" y="2744739"/>
                  </a:lnTo>
                  <a:lnTo>
                    <a:pt x="2477461" y="2739029"/>
                  </a:lnTo>
                  <a:lnTo>
                    <a:pt x="2480634" y="2732685"/>
                  </a:lnTo>
                  <a:lnTo>
                    <a:pt x="2483490" y="2726341"/>
                  </a:lnTo>
                  <a:lnTo>
                    <a:pt x="2486028" y="2719997"/>
                  </a:lnTo>
                  <a:lnTo>
                    <a:pt x="2487932" y="2713654"/>
                  </a:lnTo>
                  <a:lnTo>
                    <a:pt x="2489519" y="2707310"/>
                  </a:lnTo>
                  <a:lnTo>
                    <a:pt x="2490471" y="2700966"/>
                  </a:lnTo>
                  <a:lnTo>
                    <a:pt x="2490788" y="2694304"/>
                  </a:lnTo>
                  <a:close/>
                  <a:moveTo>
                    <a:pt x="2490470" y="2686155"/>
                  </a:moveTo>
                  <a:lnTo>
                    <a:pt x="2490788" y="2691795"/>
                  </a:lnTo>
                  <a:lnTo>
                    <a:pt x="2490470" y="2693988"/>
                  </a:lnTo>
                  <a:lnTo>
                    <a:pt x="2490470" y="2690542"/>
                  </a:lnTo>
                  <a:lnTo>
                    <a:pt x="2490470" y="2686155"/>
                  </a:lnTo>
                  <a:close/>
                  <a:moveTo>
                    <a:pt x="2490416" y="2685242"/>
                  </a:moveTo>
                  <a:lnTo>
                    <a:pt x="2490470" y="2685528"/>
                  </a:lnTo>
                  <a:lnTo>
                    <a:pt x="2490470" y="2686155"/>
                  </a:lnTo>
                  <a:lnTo>
                    <a:pt x="2490416" y="2685242"/>
                  </a:lnTo>
                  <a:close/>
                  <a:moveTo>
                    <a:pt x="1427957" y="2683026"/>
                  </a:moveTo>
                  <a:lnTo>
                    <a:pt x="1427516" y="2686071"/>
                  </a:lnTo>
                  <a:lnTo>
                    <a:pt x="1427516" y="2690943"/>
                  </a:lnTo>
                  <a:lnTo>
                    <a:pt x="1427516" y="2693987"/>
                  </a:lnTo>
                  <a:lnTo>
                    <a:pt x="1427163" y="2692161"/>
                  </a:lnTo>
                  <a:lnTo>
                    <a:pt x="1427163" y="2686680"/>
                  </a:lnTo>
                  <a:lnTo>
                    <a:pt x="1427957" y="2683026"/>
                  </a:lnTo>
                  <a:close/>
                  <a:moveTo>
                    <a:pt x="1430338" y="2671762"/>
                  </a:moveTo>
                  <a:lnTo>
                    <a:pt x="1428927" y="2676633"/>
                  </a:lnTo>
                  <a:lnTo>
                    <a:pt x="1428221" y="2681809"/>
                  </a:lnTo>
                  <a:lnTo>
                    <a:pt x="1427957" y="2683026"/>
                  </a:lnTo>
                  <a:lnTo>
                    <a:pt x="1428221" y="2681200"/>
                  </a:lnTo>
                  <a:lnTo>
                    <a:pt x="1428927" y="2676329"/>
                  </a:lnTo>
                  <a:lnTo>
                    <a:pt x="1430338" y="2671762"/>
                  </a:lnTo>
                  <a:close/>
                  <a:moveTo>
                    <a:pt x="2487613" y="2670175"/>
                  </a:moveTo>
                  <a:lnTo>
                    <a:pt x="2489200" y="2675815"/>
                  </a:lnTo>
                  <a:lnTo>
                    <a:pt x="2490153" y="2680828"/>
                  </a:lnTo>
                  <a:lnTo>
                    <a:pt x="2490416" y="2685242"/>
                  </a:lnTo>
                  <a:lnTo>
                    <a:pt x="2489518" y="2680515"/>
                  </a:lnTo>
                  <a:lnTo>
                    <a:pt x="2488883" y="2675502"/>
                  </a:lnTo>
                  <a:lnTo>
                    <a:pt x="2487613" y="2670175"/>
                  </a:lnTo>
                  <a:close/>
                  <a:moveTo>
                    <a:pt x="2665715" y="2659293"/>
                  </a:moveTo>
                  <a:lnTo>
                    <a:pt x="2665715" y="2777307"/>
                  </a:lnTo>
                  <a:lnTo>
                    <a:pt x="2668254" y="2780162"/>
                  </a:lnTo>
                  <a:lnTo>
                    <a:pt x="2671429" y="2783335"/>
                  </a:lnTo>
                  <a:lnTo>
                    <a:pt x="2678729" y="2789362"/>
                  </a:lnTo>
                  <a:lnTo>
                    <a:pt x="2687934" y="2796659"/>
                  </a:lnTo>
                  <a:lnTo>
                    <a:pt x="2698726" y="2803638"/>
                  </a:lnTo>
                  <a:lnTo>
                    <a:pt x="2710153" y="2810935"/>
                  </a:lnTo>
                  <a:lnTo>
                    <a:pt x="2722215" y="2817914"/>
                  </a:lnTo>
                  <a:lnTo>
                    <a:pt x="2734594" y="2824259"/>
                  </a:lnTo>
                  <a:lnTo>
                    <a:pt x="2746656" y="2829969"/>
                  </a:lnTo>
                  <a:lnTo>
                    <a:pt x="2746656" y="2711004"/>
                  </a:lnTo>
                  <a:lnTo>
                    <a:pt x="2734594" y="2705293"/>
                  </a:lnTo>
                  <a:lnTo>
                    <a:pt x="2723167" y="2699266"/>
                  </a:lnTo>
                  <a:lnTo>
                    <a:pt x="2712058" y="2692921"/>
                  </a:lnTo>
                  <a:lnTo>
                    <a:pt x="2701583" y="2686259"/>
                  </a:lnTo>
                  <a:lnTo>
                    <a:pt x="2691743" y="2679914"/>
                  </a:lnTo>
                  <a:lnTo>
                    <a:pt x="2682538" y="2673252"/>
                  </a:lnTo>
                  <a:lnTo>
                    <a:pt x="2673650" y="2666273"/>
                  </a:lnTo>
                  <a:lnTo>
                    <a:pt x="2665715" y="2659293"/>
                  </a:lnTo>
                  <a:close/>
                  <a:moveTo>
                    <a:pt x="1925638" y="2592387"/>
                  </a:moveTo>
                  <a:lnTo>
                    <a:pt x="1925638" y="2662237"/>
                  </a:lnTo>
                  <a:lnTo>
                    <a:pt x="1911407" y="2659674"/>
                  </a:lnTo>
                  <a:lnTo>
                    <a:pt x="1894963" y="2655829"/>
                  </a:lnTo>
                  <a:lnTo>
                    <a:pt x="1887057" y="2653907"/>
                  </a:lnTo>
                  <a:lnTo>
                    <a:pt x="1880100" y="2652304"/>
                  </a:lnTo>
                  <a:lnTo>
                    <a:pt x="1873459" y="2650062"/>
                  </a:lnTo>
                  <a:lnTo>
                    <a:pt x="1867451" y="2647498"/>
                  </a:lnTo>
                  <a:lnTo>
                    <a:pt x="1861442" y="2644935"/>
                  </a:lnTo>
                  <a:lnTo>
                    <a:pt x="1856383" y="2641090"/>
                  </a:lnTo>
                  <a:lnTo>
                    <a:pt x="1853220" y="2639168"/>
                  </a:lnTo>
                  <a:lnTo>
                    <a:pt x="1851007" y="2636925"/>
                  </a:lnTo>
                  <a:lnTo>
                    <a:pt x="1848793" y="2634041"/>
                  </a:lnTo>
                  <a:lnTo>
                    <a:pt x="1847844" y="2631798"/>
                  </a:lnTo>
                  <a:lnTo>
                    <a:pt x="1846579" y="2628914"/>
                  </a:lnTo>
                  <a:lnTo>
                    <a:pt x="1846263" y="2626671"/>
                  </a:lnTo>
                  <a:lnTo>
                    <a:pt x="1846263" y="2623788"/>
                  </a:lnTo>
                  <a:lnTo>
                    <a:pt x="1846579" y="2621224"/>
                  </a:lnTo>
                  <a:lnTo>
                    <a:pt x="1847528" y="2618661"/>
                  </a:lnTo>
                  <a:lnTo>
                    <a:pt x="1848477" y="2616098"/>
                  </a:lnTo>
                  <a:lnTo>
                    <a:pt x="1850374" y="2613855"/>
                  </a:lnTo>
                  <a:lnTo>
                    <a:pt x="1852588" y="2611292"/>
                  </a:lnTo>
                  <a:lnTo>
                    <a:pt x="1855118" y="2609369"/>
                  </a:lnTo>
                  <a:lnTo>
                    <a:pt x="1858280" y="2607447"/>
                  </a:lnTo>
                  <a:lnTo>
                    <a:pt x="1861759" y="2605524"/>
                  </a:lnTo>
                  <a:lnTo>
                    <a:pt x="1865870" y="2603922"/>
                  </a:lnTo>
                  <a:lnTo>
                    <a:pt x="1872194" y="2601359"/>
                  </a:lnTo>
                  <a:lnTo>
                    <a:pt x="1878835" y="2599436"/>
                  </a:lnTo>
                  <a:lnTo>
                    <a:pt x="1885792" y="2597834"/>
                  </a:lnTo>
                  <a:lnTo>
                    <a:pt x="1893382" y="2596232"/>
                  </a:lnTo>
                  <a:lnTo>
                    <a:pt x="1901288" y="2594951"/>
                  </a:lnTo>
                  <a:lnTo>
                    <a:pt x="1909194" y="2593989"/>
                  </a:lnTo>
                  <a:lnTo>
                    <a:pt x="1925638" y="2592387"/>
                  </a:lnTo>
                  <a:close/>
                  <a:moveTo>
                    <a:pt x="3178346" y="2558733"/>
                  </a:moveTo>
                  <a:lnTo>
                    <a:pt x="3178346" y="2673668"/>
                  </a:lnTo>
                  <a:lnTo>
                    <a:pt x="3201835" y="2674303"/>
                  </a:lnTo>
                  <a:lnTo>
                    <a:pt x="3225959" y="2674303"/>
                  </a:lnTo>
                  <a:lnTo>
                    <a:pt x="3258970" y="2673986"/>
                  </a:lnTo>
                  <a:lnTo>
                    <a:pt x="3258970" y="2559368"/>
                  </a:lnTo>
                  <a:lnTo>
                    <a:pt x="3225641" y="2559686"/>
                  </a:lnTo>
                  <a:lnTo>
                    <a:pt x="3201835" y="2559368"/>
                  </a:lnTo>
                  <a:lnTo>
                    <a:pt x="3178346" y="2558733"/>
                  </a:lnTo>
                  <a:close/>
                  <a:moveTo>
                    <a:pt x="2609850" y="2552700"/>
                  </a:moveTo>
                  <a:lnTo>
                    <a:pt x="2613342" y="2559045"/>
                  </a:lnTo>
                  <a:lnTo>
                    <a:pt x="2617468" y="2564438"/>
                  </a:lnTo>
                  <a:lnTo>
                    <a:pt x="2621594" y="2570466"/>
                  </a:lnTo>
                  <a:lnTo>
                    <a:pt x="2626038" y="2576176"/>
                  </a:lnTo>
                  <a:lnTo>
                    <a:pt x="2631117" y="2581886"/>
                  </a:lnTo>
                  <a:lnTo>
                    <a:pt x="2635878" y="2587280"/>
                  </a:lnTo>
                  <a:lnTo>
                    <a:pt x="2641274" y="2592673"/>
                  </a:lnTo>
                  <a:lnTo>
                    <a:pt x="2646988" y="2598383"/>
                  </a:lnTo>
                  <a:lnTo>
                    <a:pt x="2658732" y="2608535"/>
                  </a:lnTo>
                  <a:lnTo>
                    <a:pt x="2671746" y="2618686"/>
                  </a:lnTo>
                  <a:lnTo>
                    <a:pt x="2685712" y="2628204"/>
                  </a:lnTo>
                  <a:lnTo>
                    <a:pt x="2700631" y="2637721"/>
                  </a:lnTo>
                  <a:lnTo>
                    <a:pt x="2715867" y="2646921"/>
                  </a:lnTo>
                  <a:lnTo>
                    <a:pt x="2732372" y="2655486"/>
                  </a:lnTo>
                  <a:lnTo>
                    <a:pt x="2749830" y="2663735"/>
                  </a:lnTo>
                  <a:lnTo>
                    <a:pt x="2767923" y="2671666"/>
                  </a:lnTo>
                  <a:lnTo>
                    <a:pt x="2786650" y="2679280"/>
                  </a:lnTo>
                  <a:lnTo>
                    <a:pt x="2805695" y="2686576"/>
                  </a:lnTo>
                  <a:lnTo>
                    <a:pt x="2826009" y="2693238"/>
                  </a:lnTo>
                  <a:lnTo>
                    <a:pt x="2846959" y="2699583"/>
                  </a:lnTo>
                  <a:lnTo>
                    <a:pt x="2867591" y="2705611"/>
                  </a:lnTo>
                  <a:lnTo>
                    <a:pt x="2889492" y="2711321"/>
                  </a:lnTo>
                  <a:lnTo>
                    <a:pt x="2912029" y="2716714"/>
                  </a:lnTo>
                  <a:lnTo>
                    <a:pt x="2934248" y="2721790"/>
                  </a:lnTo>
                  <a:lnTo>
                    <a:pt x="2957102" y="2725914"/>
                  </a:lnTo>
                  <a:lnTo>
                    <a:pt x="2980908" y="2730355"/>
                  </a:lnTo>
                  <a:lnTo>
                    <a:pt x="3004396" y="2733845"/>
                  </a:lnTo>
                  <a:lnTo>
                    <a:pt x="3028203" y="2737335"/>
                  </a:lnTo>
                  <a:lnTo>
                    <a:pt x="3052644" y="2740190"/>
                  </a:lnTo>
                  <a:lnTo>
                    <a:pt x="3077084" y="2743045"/>
                  </a:lnTo>
                  <a:lnTo>
                    <a:pt x="3101525" y="2744949"/>
                  </a:lnTo>
                  <a:lnTo>
                    <a:pt x="3125966" y="2746852"/>
                  </a:lnTo>
                  <a:lnTo>
                    <a:pt x="3150725" y="2748121"/>
                  </a:lnTo>
                  <a:lnTo>
                    <a:pt x="3175800" y="2749390"/>
                  </a:lnTo>
                  <a:lnTo>
                    <a:pt x="3200559" y="2750024"/>
                  </a:lnTo>
                  <a:lnTo>
                    <a:pt x="3225317" y="2750024"/>
                  </a:lnTo>
                  <a:lnTo>
                    <a:pt x="3246266" y="2750024"/>
                  </a:lnTo>
                  <a:lnTo>
                    <a:pt x="3267216" y="2749707"/>
                  </a:lnTo>
                  <a:lnTo>
                    <a:pt x="3288165" y="2748755"/>
                  </a:lnTo>
                  <a:lnTo>
                    <a:pt x="3308797" y="2747804"/>
                  </a:lnTo>
                  <a:lnTo>
                    <a:pt x="3329429" y="2746535"/>
                  </a:lnTo>
                  <a:lnTo>
                    <a:pt x="3350378" y="2744949"/>
                  </a:lnTo>
                  <a:lnTo>
                    <a:pt x="3371010" y="2743362"/>
                  </a:lnTo>
                  <a:lnTo>
                    <a:pt x="3391325" y="2741459"/>
                  </a:lnTo>
                  <a:lnTo>
                    <a:pt x="3411957" y="2738921"/>
                  </a:lnTo>
                  <a:lnTo>
                    <a:pt x="3431954" y="2736383"/>
                  </a:lnTo>
                  <a:lnTo>
                    <a:pt x="3451951" y="2733528"/>
                  </a:lnTo>
                  <a:lnTo>
                    <a:pt x="3471948" y="2730355"/>
                  </a:lnTo>
                  <a:lnTo>
                    <a:pt x="3491628" y="2726866"/>
                  </a:lnTo>
                  <a:lnTo>
                    <a:pt x="3510990" y="2723376"/>
                  </a:lnTo>
                  <a:lnTo>
                    <a:pt x="3530035" y="2719252"/>
                  </a:lnTo>
                  <a:lnTo>
                    <a:pt x="3548763" y="2715128"/>
                  </a:lnTo>
                  <a:lnTo>
                    <a:pt x="3567173" y="2710369"/>
                  </a:lnTo>
                  <a:lnTo>
                    <a:pt x="3585265" y="2705611"/>
                  </a:lnTo>
                  <a:lnTo>
                    <a:pt x="3603041" y="2700852"/>
                  </a:lnTo>
                  <a:lnTo>
                    <a:pt x="3620498" y="2695142"/>
                  </a:lnTo>
                  <a:lnTo>
                    <a:pt x="3637004" y="2689749"/>
                  </a:lnTo>
                  <a:lnTo>
                    <a:pt x="3653510" y="2683721"/>
                  </a:lnTo>
                  <a:lnTo>
                    <a:pt x="3669698" y="2678011"/>
                  </a:lnTo>
                  <a:lnTo>
                    <a:pt x="3685251" y="2671349"/>
                  </a:lnTo>
                  <a:lnTo>
                    <a:pt x="3700170" y="2665004"/>
                  </a:lnTo>
                  <a:lnTo>
                    <a:pt x="3714770" y="2657707"/>
                  </a:lnTo>
                  <a:lnTo>
                    <a:pt x="3728419" y="2650728"/>
                  </a:lnTo>
                  <a:lnTo>
                    <a:pt x="3741751" y="2643114"/>
                  </a:lnTo>
                  <a:lnTo>
                    <a:pt x="3754765" y="2635818"/>
                  </a:lnTo>
                  <a:lnTo>
                    <a:pt x="3767144" y="2627886"/>
                  </a:lnTo>
                  <a:lnTo>
                    <a:pt x="3778571" y="2619638"/>
                  </a:lnTo>
                  <a:lnTo>
                    <a:pt x="3789363" y="2611073"/>
                  </a:lnTo>
                  <a:lnTo>
                    <a:pt x="3789363" y="2718935"/>
                  </a:lnTo>
                  <a:lnTo>
                    <a:pt x="3788728" y="2718935"/>
                  </a:lnTo>
                  <a:lnTo>
                    <a:pt x="3788411" y="2728135"/>
                  </a:lnTo>
                  <a:lnTo>
                    <a:pt x="3787776" y="2733528"/>
                  </a:lnTo>
                  <a:lnTo>
                    <a:pt x="3786506" y="2738921"/>
                  </a:lnTo>
                  <a:lnTo>
                    <a:pt x="3785237" y="2744314"/>
                  </a:lnTo>
                  <a:lnTo>
                    <a:pt x="3783332" y="2749707"/>
                  </a:lnTo>
                  <a:lnTo>
                    <a:pt x="3781428" y="2755100"/>
                  </a:lnTo>
                  <a:lnTo>
                    <a:pt x="3778571" y="2760811"/>
                  </a:lnTo>
                  <a:lnTo>
                    <a:pt x="3775714" y="2765886"/>
                  </a:lnTo>
                  <a:lnTo>
                    <a:pt x="3772540" y="2770962"/>
                  </a:lnTo>
                  <a:lnTo>
                    <a:pt x="3769048" y="2776355"/>
                  </a:lnTo>
                  <a:lnTo>
                    <a:pt x="3765557" y="2781749"/>
                  </a:lnTo>
                  <a:lnTo>
                    <a:pt x="3761113" y="2786824"/>
                  </a:lnTo>
                  <a:lnTo>
                    <a:pt x="3756987" y="2791583"/>
                  </a:lnTo>
                  <a:lnTo>
                    <a:pt x="3752226" y="2796659"/>
                  </a:lnTo>
                  <a:lnTo>
                    <a:pt x="3747147" y="2801735"/>
                  </a:lnTo>
                  <a:lnTo>
                    <a:pt x="3741433" y="2806493"/>
                  </a:lnTo>
                  <a:lnTo>
                    <a:pt x="3736037" y="2811252"/>
                  </a:lnTo>
                  <a:lnTo>
                    <a:pt x="3723658" y="2820769"/>
                  </a:lnTo>
                  <a:lnTo>
                    <a:pt x="3710327" y="2829969"/>
                  </a:lnTo>
                  <a:lnTo>
                    <a:pt x="3696043" y="2838852"/>
                  </a:lnTo>
                  <a:lnTo>
                    <a:pt x="3680490" y="2847418"/>
                  </a:lnTo>
                  <a:lnTo>
                    <a:pt x="3663667" y="2855983"/>
                  </a:lnTo>
                  <a:lnTo>
                    <a:pt x="3646526" y="2863914"/>
                  </a:lnTo>
                  <a:lnTo>
                    <a:pt x="3627799" y="2871845"/>
                  </a:lnTo>
                  <a:lnTo>
                    <a:pt x="3608754" y="2879459"/>
                  </a:lnTo>
                  <a:lnTo>
                    <a:pt x="3588122" y="2886121"/>
                  </a:lnTo>
                  <a:lnTo>
                    <a:pt x="3566855" y="2892783"/>
                  </a:lnTo>
                  <a:lnTo>
                    <a:pt x="3544636" y="2899128"/>
                  </a:lnTo>
                  <a:lnTo>
                    <a:pt x="3522417" y="2905473"/>
                  </a:lnTo>
                  <a:lnTo>
                    <a:pt x="3498611" y="2910866"/>
                  </a:lnTo>
                  <a:lnTo>
                    <a:pt x="3474170" y="2915942"/>
                  </a:lnTo>
                  <a:lnTo>
                    <a:pt x="3449412" y="2920383"/>
                  </a:lnTo>
                  <a:lnTo>
                    <a:pt x="3423701" y="2924824"/>
                  </a:lnTo>
                  <a:lnTo>
                    <a:pt x="3397356" y="2928631"/>
                  </a:lnTo>
                  <a:lnTo>
                    <a:pt x="3370376" y="2931804"/>
                  </a:lnTo>
                  <a:lnTo>
                    <a:pt x="3343395" y="2934976"/>
                  </a:lnTo>
                  <a:lnTo>
                    <a:pt x="3315146" y="2937197"/>
                  </a:lnTo>
                  <a:lnTo>
                    <a:pt x="3286896" y="2938783"/>
                  </a:lnTo>
                  <a:lnTo>
                    <a:pt x="3258011" y="2940369"/>
                  </a:lnTo>
                  <a:lnTo>
                    <a:pt x="3228491" y="2941321"/>
                  </a:lnTo>
                  <a:lnTo>
                    <a:pt x="3198972" y="2941638"/>
                  </a:lnTo>
                  <a:lnTo>
                    <a:pt x="3168500" y="2941321"/>
                  </a:lnTo>
                  <a:lnTo>
                    <a:pt x="3138663" y="2940369"/>
                  </a:lnTo>
                  <a:lnTo>
                    <a:pt x="3109143" y="2938783"/>
                  </a:lnTo>
                  <a:lnTo>
                    <a:pt x="3080259" y="2936880"/>
                  </a:lnTo>
                  <a:lnTo>
                    <a:pt x="3051374" y="2934659"/>
                  </a:lnTo>
                  <a:lnTo>
                    <a:pt x="3023441" y="2931487"/>
                  </a:lnTo>
                  <a:lnTo>
                    <a:pt x="2996144" y="2927997"/>
                  </a:lnTo>
                  <a:lnTo>
                    <a:pt x="2969481" y="2923873"/>
                  </a:lnTo>
                  <a:lnTo>
                    <a:pt x="2943453" y="2919431"/>
                  </a:lnTo>
                  <a:lnTo>
                    <a:pt x="2917742" y="2914355"/>
                  </a:lnTo>
                  <a:lnTo>
                    <a:pt x="2892984" y="2909280"/>
                  </a:lnTo>
                  <a:lnTo>
                    <a:pt x="2869178" y="2903252"/>
                  </a:lnTo>
                  <a:lnTo>
                    <a:pt x="2846007" y="2897224"/>
                  </a:lnTo>
                  <a:lnTo>
                    <a:pt x="2823470" y="2890880"/>
                  </a:lnTo>
                  <a:lnTo>
                    <a:pt x="2802203" y="2883583"/>
                  </a:lnTo>
                  <a:lnTo>
                    <a:pt x="2781889" y="2876286"/>
                  </a:lnTo>
                  <a:lnTo>
                    <a:pt x="2762527" y="2868673"/>
                  </a:lnTo>
                  <a:lnTo>
                    <a:pt x="2743799" y="2860424"/>
                  </a:lnTo>
                  <a:lnTo>
                    <a:pt x="2726024" y="2852176"/>
                  </a:lnTo>
                  <a:lnTo>
                    <a:pt x="2709518" y="2843611"/>
                  </a:lnTo>
                  <a:lnTo>
                    <a:pt x="2694600" y="2834411"/>
                  </a:lnTo>
                  <a:lnTo>
                    <a:pt x="2679999" y="2824893"/>
                  </a:lnTo>
                  <a:lnTo>
                    <a:pt x="2666985" y="2815376"/>
                  </a:lnTo>
                  <a:lnTo>
                    <a:pt x="2660954" y="2810935"/>
                  </a:lnTo>
                  <a:lnTo>
                    <a:pt x="2655240" y="2805542"/>
                  </a:lnTo>
                  <a:lnTo>
                    <a:pt x="2650162" y="2800466"/>
                  </a:lnTo>
                  <a:lnTo>
                    <a:pt x="2645083" y="2795390"/>
                  </a:lnTo>
                  <a:lnTo>
                    <a:pt x="2639687" y="2790314"/>
                  </a:lnTo>
                  <a:lnTo>
                    <a:pt x="2635561" y="2785238"/>
                  </a:lnTo>
                  <a:lnTo>
                    <a:pt x="2631434" y="2780162"/>
                  </a:lnTo>
                  <a:lnTo>
                    <a:pt x="2627625" y="2774452"/>
                  </a:lnTo>
                  <a:lnTo>
                    <a:pt x="2624134" y="2769376"/>
                  </a:lnTo>
                  <a:lnTo>
                    <a:pt x="2620960" y="2763983"/>
                  </a:lnTo>
                  <a:lnTo>
                    <a:pt x="2618103" y="2758273"/>
                  </a:lnTo>
                  <a:lnTo>
                    <a:pt x="2615881" y="2752880"/>
                  </a:lnTo>
                  <a:lnTo>
                    <a:pt x="2613659" y="2747169"/>
                  </a:lnTo>
                  <a:lnTo>
                    <a:pt x="2612072" y="2741776"/>
                  </a:lnTo>
                  <a:lnTo>
                    <a:pt x="2610485" y="2736383"/>
                  </a:lnTo>
                  <a:lnTo>
                    <a:pt x="2609850" y="2730355"/>
                  </a:lnTo>
                  <a:lnTo>
                    <a:pt x="2609215" y="2724962"/>
                  </a:lnTo>
                  <a:lnTo>
                    <a:pt x="2609215" y="2718935"/>
                  </a:lnTo>
                  <a:lnTo>
                    <a:pt x="2608580" y="2719252"/>
                  </a:lnTo>
                  <a:lnTo>
                    <a:pt x="2608580" y="2573004"/>
                  </a:lnTo>
                  <a:lnTo>
                    <a:pt x="2608263" y="2569197"/>
                  </a:lnTo>
                  <a:lnTo>
                    <a:pt x="2608580" y="2560949"/>
                  </a:lnTo>
                  <a:lnTo>
                    <a:pt x="2609850" y="2552700"/>
                  </a:lnTo>
                  <a:close/>
                  <a:moveTo>
                    <a:pt x="3016148" y="2544763"/>
                  </a:moveTo>
                  <a:lnTo>
                    <a:pt x="3016148" y="2660333"/>
                  </a:lnTo>
                  <a:lnTo>
                    <a:pt x="3035827" y="2662556"/>
                  </a:lnTo>
                  <a:lnTo>
                    <a:pt x="3056142" y="2665096"/>
                  </a:lnTo>
                  <a:lnTo>
                    <a:pt x="3076456" y="2667318"/>
                  </a:lnTo>
                  <a:lnTo>
                    <a:pt x="3097406" y="2669223"/>
                  </a:lnTo>
                  <a:lnTo>
                    <a:pt x="3097406" y="2553971"/>
                  </a:lnTo>
                  <a:lnTo>
                    <a:pt x="3076456" y="2552066"/>
                  </a:lnTo>
                  <a:lnTo>
                    <a:pt x="3056142" y="2549843"/>
                  </a:lnTo>
                  <a:lnTo>
                    <a:pt x="3035827" y="2547303"/>
                  </a:lnTo>
                  <a:lnTo>
                    <a:pt x="3016148" y="2544763"/>
                  </a:lnTo>
                  <a:close/>
                  <a:moveTo>
                    <a:pt x="1938656" y="2540386"/>
                  </a:moveTo>
                  <a:lnTo>
                    <a:pt x="1936433" y="2540705"/>
                  </a:lnTo>
                  <a:lnTo>
                    <a:pt x="1933576" y="2540705"/>
                  </a:lnTo>
                  <a:lnTo>
                    <a:pt x="1931036" y="2541342"/>
                  </a:lnTo>
                  <a:lnTo>
                    <a:pt x="1929130" y="2542299"/>
                  </a:lnTo>
                  <a:lnTo>
                    <a:pt x="1927543" y="2542936"/>
                  </a:lnTo>
                  <a:lnTo>
                    <a:pt x="1926273" y="2543892"/>
                  </a:lnTo>
                  <a:lnTo>
                    <a:pt x="1925638" y="2545167"/>
                  </a:lnTo>
                  <a:lnTo>
                    <a:pt x="1925320" y="2546123"/>
                  </a:lnTo>
                  <a:lnTo>
                    <a:pt x="1925320" y="2565247"/>
                  </a:lnTo>
                  <a:lnTo>
                    <a:pt x="1910398" y="2566522"/>
                  </a:lnTo>
                  <a:lnTo>
                    <a:pt x="1895158" y="2568116"/>
                  </a:lnTo>
                  <a:lnTo>
                    <a:pt x="1881188" y="2570028"/>
                  </a:lnTo>
                  <a:lnTo>
                    <a:pt x="1867218" y="2572897"/>
                  </a:lnTo>
                  <a:lnTo>
                    <a:pt x="1853883" y="2575447"/>
                  </a:lnTo>
                  <a:lnTo>
                    <a:pt x="1841183" y="2578634"/>
                  </a:lnTo>
                  <a:lnTo>
                    <a:pt x="1829436" y="2582778"/>
                  </a:lnTo>
                  <a:lnTo>
                    <a:pt x="1818323" y="2586602"/>
                  </a:lnTo>
                  <a:lnTo>
                    <a:pt x="1810703" y="2590108"/>
                  </a:lnTo>
                  <a:lnTo>
                    <a:pt x="1803718" y="2594252"/>
                  </a:lnTo>
                  <a:lnTo>
                    <a:pt x="1797368" y="2598077"/>
                  </a:lnTo>
                  <a:lnTo>
                    <a:pt x="1791970" y="2601902"/>
                  </a:lnTo>
                  <a:lnTo>
                    <a:pt x="1787208" y="2606045"/>
                  </a:lnTo>
                  <a:lnTo>
                    <a:pt x="1783398" y="2610507"/>
                  </a:lnTo>
                  <a:lnTo>
                    <a:pt x="1780223" y="2614651"/>
                  </a:lnTo>
                  <a:lnTo>
                    <a:pt x="1777683" y="2619113"/>
                  </a:lnTo>
                  <a:lnTo>
                    <a:pt x="1776096" y="2623894"/>
                  </a:lnTo>
                  <a:lnTo>
                    <a:pt x="1775460" y="2628038"/>
                  </a:lnTo>
                  <a:lnTo>
                    <a:pt x="1775460" y="2632500"/>
                  </a:lnTo>
                  <a:lnTo>
                    <a:pt x="1776096" y="2637281"/>
                  </a:lnTo>
                  <a:lnTo>
                    <a:pt x="1777683" y="2641743"/>
                  </a:lnTo>
                  <a:lnTo>
                    <a:pt x="1780223" y="2645887"/>
                  </a:lnTo>
                  <a:lnTo>
                    <a:pt x="1783716" y="2650349"/>
                  </a:lnTo>
                  <a:lnTo>
                    <a:pt x="1787526" y="2654811"/>
                  </a:lnTo>
                  <a:lnTo>
                    <a:pt x="1792288" y="2658317"/>
                  </a:lnTo>
                  <a:lnTo>
                    <a:pt x="1797368" y="2661823"/>
                  </a:lnTo>
                  <a:lnTo>
                    <a:pt x="1803400" y="2665329"/>
                  </a:lnTo>
                  <a:lnTo>
                    <a:pt x="1809750" y="2668517"/>
                  </a:lnTo>
                  <a:lnTo>
                    <a:pt x="1816736" y="2671704"/>
                  </a:lnTo>
                  <a:lnTo>
                    <a:pt x="1824356" y="2674573"/>
                  </a:lnTo>
                  <a:lnTo>
                    <a:pt x="1832610" y="2677441"/>
                  </a:lnTo>
                  <a:lnTo>
                    <a:pt x="1840866" y="2679354"/>
                  </a:lnTo>
                  <a:lnTo>
                    <a:pt x="1872933" y="2686047"/>
                  </a:lnTo>
                  <a:lnTo>
                    <a:pt x="1925320" y="2696565"/>
                  </a:lnTo>
                  <a:lnTo>
                    <a:pt x="1925320" y="2778798"/>
                  </a:lnTo>
                  <a:lnTo>
                    <a:pt x="1911668" y="2777204"/>
                  </a:lnTo>
                  <a:lnTo>
                    <a:pt x="1899603" y="2774973"/>
                  </a:lnTo>
                  <a:lnTo>
                    <a:pt x="1885316" y="2772742"/>
                  </a:lnTo>
                  <a:lnTo>
                    <a:pt x="1870393" y="2769236"/>
                  </a:lnTo>
                  <a:lnTo>
                    <a:pt x="1856740" y="2765093"/>
                  </a:lnTo>
                  <a:lnTo>
                    <a:pt x="1844676" y="2760949"/>
                  </a:lnTo>
                  <a:lnTo>
                    <a:pt x="1841183" y="2759674"/>
                  </a:lnTo>
                  <a:lnTo>
                    <a:pt x="1838008" y="2758399"/>
                  </a:lnTo>
                  <a:lnTo>
                    <a:pt x="1835786" y="2757443"/>
                  </a:lnTo>
                  <a:lnTo>
                    <a:pt x="1835150" y="2756805"/>
                  </a:lnTo>
                  <a:lnTo>
                    <a:pt x="1831658" y="2754893"/>
                  </a:lnTo>
                  <a:lnTo>
                    <a:pt x="1829753" y="2753618"/>
                  </a:lnTo>
                  <a:lnTo>
                    <a:pt x="1827848" y="2752662"/>
                  </a:lnTo>
                  <a:lnTo>
                    <a:pt x="1822768" y="2751387"/>
                  </a:lnTo>
                  <a:lnTo>
                    <a:pt x="1817688" y="2750431"/>
                  </a:lnTo>
                  <a:lnTo>
                    <a:pt x="1811656" y="2750112"/>
                  </a:lnTo>
                  <a:lnTo>
                    <a:pt x="1805623" y="2751068"/>
                  </a:lnTo>
                  <a:lnTo>
                    <a:pt x="1799908" y="2751706"/>
                  </a:lnTo>
                  <a:lnTo>
                    <a:pt x="1793876" y="2752981"/>
                  </a:lnTo>
                  <a:lnTo>
                    <a:pt x="1787843" y="2754893"/>
                  </a:lnTo>
                  <a:lnTo>
                    <a:pt x="1782763" y="2756805"/>
                  </a:lnTo>
                  <a:lnTo>
                    <a:pt x="1778636" y="2759355"/>
                  </a:lnTo>
                  <a:lnTo>
                    <a:pt x="1774508" y="2761586"/>
                  </a:lnTo>
                  <a:lnTo>
                    <a:pt x="1771650" y="2764455"/>
                  </a:lnTo>
                  <a:lnTo>
                    <a:pt x="1770698" y="2765730"/>
                  </a:lnTo>
                  <a:lnTo>
                    <a:pt x="1769746" y="2766686"/>
                  </a:lnTo>
                  <a:lnTo>
                    <a:pt x="1769428" y="2767961"/>
                  </a:lnTo>
                  <a:lnTo>
                    <a:pt x="1769428" y="2769555"/>
                  </a:lnTo>
                  <a:lnTo>
                    <a:pt x="1769428" y="2770830"/>
                  </a:lnTo>
                  <a:lnTo>
                    <a:pt x="1770380" y="2772105"/>
                  </a:lnTo>
                  <a:lnTo>
                    <a:pt x="1771016" y="2773061"/>
                  </a:lnTo>
                  <a:lnTo>
                    <a:pt x="1772603" y="2774336"/>
                  </a:lnTo>
                  <a:lnTo>
                    <a:pt x="1778000" y="2777842"/>
                  </a:lnTo>
                  <a:lnTo>
                    <a:pt x="1784668" y="2781348"/>
                  </a:lnTo>
                  <a:lnTo>
                    <a:pt x="1791970" y="2784535"/>
                  </a:lnTo>
                  <a:lnTo>
                    <a:pt x="1799273" y="2787723"/>
                  </a:lnTo>
                  <a:lnTo>
                    <a:pt x="1807846" y="2790591"/>
                  </a:lnTo>
                  <a:lnTo>
                    <a:pt x="1816418" y="2792822"/>
                  </a:lnTo>
                  <a:lnTo>
                    <a:pt x="1825943" y="2795691"/>
                  </a:lnTo>
                  <a:lnTo>
                    <a:pt x="1835786" y="2797603"/>
                  </a:lnTo>
                  <a:lnTo>
                    <a:pt x="1845946" y="2799516"/>
                  </a:lnTo>
                  <a:lnTo>
                    <a:pt x="1856740" y="2801747"/>
                  </a:lnTo>
                  <a:lnTo>
                    <a:pt x="1878648" y="2804934"/>
                  </a:lnTo>
                  <a:lnTo>
                    <a:pt x="1901508" y="2806846"/>
                  </a:lnTo>
                  <a:lnTo>
                    <a:pt x="1925320" y="2808440"/>
                  </a:lnTo>
                  <a:lnTo>
                    <a:pt x="1925320" y="2827245"/>
                  </a:lnTo>
                  <a:lnTo>
                    <a:pt x="1925638" y="2828520"/>
                  </a:lnTo>
                  <a:lnTo>
                    <a:pt x="1926273" y="2829476"/>
                  </a:lnTo>
                  <a:lnTo>
                    <a:pt x="1927543" y="2830433"/>
                  </a:lnTo>
                  <a:lnTo>
                    <a:pt x="1929130" y="2831389"/>
                  </a:lnTo>
                  <a:lnTo>
                    <a:pt x="1931036" y="2832026"/>
                  </a:lnTo>
                  <a:lnTo>
                    <a:pt x="1933576" y="2832664"/>
                  </a:lnTo>
                  <a:lnTo>
                    <a:pt x="1938656" y="2832982"/>
                  </a:lnTo>
                  <a:lnTo>
                    <a:pt x="1985328" y="2832982"/>
                  </a:lnTo>
                  <a:lnTo>
                    <a:pt x="1990726" y="2832664"/>
                  </a:lnTo>
                  <a:lnTo>
                    <a:pt x="1992630" y="2832026"/>
                  </a:lnTo>
                  <a:lnTo>
                    <a:pt x="1995170" y="2831389"/>
                  </a:lnTo>
                  <a:lnTo>
                    <a:pt x="1996758" y="2830433"/>
                  </a:lnTo>
                  <a:lnTo>
                    <a:pt x="1997710" y="2829476"/>
                  </a:lnTo>
                  <a:lnTo>
                    <a:pt x="1998663" y="2828520"/>
                  </a:lnTo>
                  <a:lnTo>
                    <a:pt x="1998980" y="2827245"/>
                  </a:lnTo>
                  <a:lnTo>
                    <a:pt x="1998980" y="2808121"/>
                  </a:lnTo>
                  <a:lnTo>
                    <a:pt x="2013586" y="2806846"/>
                  </a:lnTo>
                  <a:lnTo>
                    <a:pt x="2027873" y="2805572"/>
                  </a:lnTo>
                  <a:lnTo>
                    <a:pt x="2041526" y="2803978"/>
                  </a:lnTo>
                  <a:lnTo>
                    <a:pt x="2054543" y="2801747"/>
                  </a:lnTo>
                  <a:lnTo>
                    <a:pt x="2067243" y="2799197"/>
                  </a:lnTo>
                  <a:lnTo>
                    <a:pt x="2078673" y="2796966"/>
                  </a:lnTo>
                  <a:lnTo>
                    <a:pt x="2089786" y="2793778"/>
                  </a:lnTo>
                  <a:lnTo>
                    <a:pt x="2099310" y="2790272"/>
                  </a:lnTo>
                  <a:lnTo>
                    <a:pt x="2106930" y="2787085"/>
                  </a:lnTo>
                  <a:lnTo>
                    <a:pt x="2114233" y="2783898"/>
                  </a:lnTo>
                  <a:lnTo>
                    <a:pt x="2120900" y="2779754"/>
                  </a:lnTo>
                  <a:lnTo>
                    <a:pt x="2126933" y="2776248"/>
                  </a:lnTo>
                  <a:lnTo>
                    <a:pt x="2132013" y="2772423"/>
                  </a:lnTo>
                  <a:lnTo>
                    <a:pt x="2136776" y="2768280"/>
                  </a:lnTo>
                  <a:lnTo>
                    <a:pt x="2140586" y="2764136"/>
                  </a:lnTo>
                  <a:lnTo>
                    <a:pt x="2143760" y="2759674"/>
                  </a:lnTo>
                  <a:lnTo>
                    <a:pt x="2145983" y="2755212"/>
                  </a:lnTo>
                  <a:lnTo>
                    <a:pt x="2147570" y="2751068"/>
                  </a:lnTo>
                  <a:lnTo>
                    <a:pt x="2148840" y="2746606"/>
                  </a:lnTo>
                  <a:lnTo>
                    <a:pt x="2149158" y="2742144"/>
                  </a:lnTo>
                  <a:lnTo>
                    <a:pt x="2148523" y="2737363"/>
                  </a:lnTo>
                  <a:lnTo>
                    <a:pt x="2147253" y="2733219"/>
                  </a:lnTo>
                  <a:lnTo>
                    <a:pt x="2145030" y="2728757"/>
                  </a:lnTo>
                  <a:lnTo>
                    <a:pt x="2141856" y="2723976"/>
                  </a:lnTo>
                  <a:lnTo>
                    <a:pt x="2140268" y="2721745"/>
                  </a:lnTo>
                  <a:lnTo>
                    <a:pt x="2137728" y="2719833"/>
                  </a:lnTo>
                  <a:lnTo>
                    <a:pt x="2132648" y="2715370"/>
                  </a:lnTo>
                  <a:lnTo>
                    <a:pt x="2126298" y="2711227"/>
                  </a:lnTo>
                  <a:lnTo>
                    <a:pt x="2119630" y="2707721"/>
                  </a:lnTo>
                  <a:lnTo>
                    <a:pt x="2111693" y="2704215"/>
                  </a:lnTo>
                  <a:lnTo>
                    <a:pt x="2103438" y="2701027"/>
                  </a:lnTo>
                  <a:lnTo>
                    <a:pt x="2094548" y="2697840"/>
                  </a:lnTo>
                  <a:lnTo>
                    <a:pt x="2084706" y="2694653"/>
                  </a:lnTo>
                  <a:lnTo>
                    <a:pt x="2074863" y="2692103"/>
                  </a:lnTo>
                  <a:lnTo>
                    <a:pt x="2064068" y="2689553"/>
                  </a:lnTo>
                  <a:lnTo>
                    <a:pt x="2042796" y="2684772"/>
                  </a:lnTo>
                  <a:lnTo>
                    <a:pt x="2020570" y="2680310"/>
                  </a:lnTo>
                  <a:lnTo>
                    <a:pt x="1998980" y="2676485"/>
                  </a:lnTo>
                  <a:lnTo>
                    <a:pt x="1998980" y="2594571"/>
                  </a:lnTo>
                  <a:lnTo>
                    <a:pt x="2018030" y="2596802"/>
                  </a:lnTo>
                  <a:lnTo>
                    <a:pt x="2025016" y="2598077"/>
                  </a:lnTo>
                  <a:lnTo>
                    <a:pt x="2032000" y="2599670"/>
                  </a:lnTo>
                  <a:lnTo>
                    <a:pt x="2047240" y="2603495"/>
                  </a:lnTo>
                  <a:lnTo>
                    <a:pt x="2061846" y="2607958"/>
                  </a:lnTo>
                  <a:lnTo>
                    <a:pt x="2073593" y="2612420"/>
                  </a:lnTo>
                  <a:lnTo>
                    <a:pt x="2080260" y="2614970"/>
                  </a:lnTo>
                  <a:lnTo>
                    <a:pt x="2082483" y="2616245"/>
                  </a:lnTo>
                  <a:lnTo>
                    <a:pt x="2083118" y="2616245"/>
                  </a:lnTo>
                  <a:lnTo>
                    <a:pt x="2086610" y="2618794"/>
                  </a:lnTo>
                  <a:lnTo>
                    <a:pt x="2088516" y="2619751"/>
                  </a:lnTo>
                  <a:lnTo>
                    <a:pt x="2090420" y="2621026"/>
                  </a:lnTo>
                  <a:lnTo>
                    <a:pt x="2095183" y="2622300"/>
                  </a:lnTo>
                  <a:lnTo>
                    <a:pt x="2100898" y="2622938"/>
                  </a:lnTo>
                  <a:lnTo>
                    <a:pt x="2106613" y="2622938"/>
                  </a:lnTo>
                  <a:lnTo>
                    <a:pt x="2112646" y="2622619"/>
                  </a:lnTo>
                  <a:lnTo>
                    <a:pt x="2118360" y="2621982"/>
                  </a:lnTo>
                  <a:lnTo>
                    <a:pt x="2124393" y="2620388"/>
                  </a:lnTo>
                  <a:lnTo>
                    <a:pt x="2129790" y="2618794"/>
                  </a:lnTo>
                  <a:lnTo>
                    <a:pt x="2135188" y="2616563"/>
                  </a:lnTo>
                  <a:lnTo>
                    <a:pt x="2139633" y="2614332"/>
                  </a:lnTo>
                  <a:lnTo>
                    <a:pt x="2143760" y="2612101"/>
                  </a:lnTo>
                  <a:lnTo>
                    <a:pt x="2146618" y="2609232"/>
                  </a:lnTo>
                  <a:lnTo>
                    <a:pt x="2147570" y="2607958"/>
                  </a:lnTo>
                  <a:lnTo>
                    <a:pt x="2148523" y="2606683"/>
                  </a:lnTo>
                  <a:lnTo>
                    <a:pt x="2148840" y="2605089"/>
                  </a:lnTo>
                  <a:lnTo>
                    <a:pt x="2148840" y="2604133"/>
                  </a:lnTo>
                  <a:lnTo>
                    <a:pt x="2148523" y="2602858"/>
                  </a:lnTo>
                  <a:lnTo>
                    <a:pt x="2148206" y="2601583"/>
                  </a:lnTo>
                  <a:lnTo>
                    <a:pt x="2146936" y="2600627"/>
                  </a:lnTo>
                  <a:lnTo>
                    <a:pt x="2145666" y="2599352"/>
                  </a:lnTo>
                  <a:lnTo>
                    <a:pt x="2141220" y="2596483"/>
                  </a:lnTo>
                  <a:lnTo>
                    <a:pt x="2136776" y="2593615"/>
                  </a:lnTo>
                  <a:lnTo>
                    <a:pt x="2131060" y="2591383"/>
                  </a:lnTo>
                  <a:lnTo>
                    <a:pt x="2125663" y="2588515"/>
                  </a:lnTo>
                  <a:lnTo>
                    <a:pt x="2112646" y="2583734"/>
                  </a:lnTo>
                  <a:lnTo>
                    <a:pt x="2098358" y="2579590"/>
                  </a:lnTo>
                  <a:lnTo>
                    <a:pt x="2083436" y="2575766"/>
                  </a:lnTo>
                  <a:lnTo>
                    <a:pt x="2067878" y="2572259"/>
                  </a:lnTo>
                  <a:lnTo>
                    <a:pt x="2052638" y="2569710"/>
                  </a:lnTo>
                  <a:lnTo>
                    <a:pt x="2038033" y="2567479"/>
                  </a:lnTo>
                  <a:lnTo>
                    <a:pt x="2018666" y="2565566"/>
                  </a:lnTo>
                  <a:lnTo>
                    <a:pt x="1998980" y="2564291"/>
                  </a:lnTo>
                  <a:lnTo>
                    <a:pt x="1998980" y="2546123"/>
                  </a:lnTo>
                  <a:lnTo>
                    <a:pt x="1998663" y="2545167"/>
                  </a:lnTo>
                  <a:lnTo>
                    <a:pt x="1997710" y="2543892"/>
                  </a:lnTo>
                  <a:lnTo>
                    <a:pt x="1996758" y="2542936"/>
                  </a:lnTo>
                  <a:lnTo>
                    <a:pt x="1995170" y="2542299"/>
                  </a:lnTo>
                  <a:lnTo>
                    <a:pt x="1992630" y="2541342"/>
                  </a:lnTo>
                  <a:lnTo>
                    <a:pt x="1990726" y="2540705"/>
                  </a:lnTo>
                  <a:lnTo>
                    <a:pt x="1987868" y="2540705"/>
                  </a:lnTo>
                  <a:lnTo>
                    <a:pt x="1985328" y="2540386"/>
                  </a:lnTo>
                  <a:lnTo>
                    <a:pt x="1938656" y="2540386"/>
                  </a:lnTo>
                  <a:close/>
                  <a:moveTo>
                    <a:pt x="1959293" y="2522537"/>
                  </a:moveTo>
                  <a:lnTo>
                    <a:pt x="1982788" y="2522856"/>
                  </a:lnTo>
                  <a:lnTo>
                    <a:pt x="2005966" y="2523493"/>
                  </a:lnTo>
                  <a:lnTo>
                    <a:pt x="2028826" y="2524450"/>
                  </a:lnTo>
                  <a:lnTo>
                    <a:pt x="2051368" y="2526043"/>
                  </a:lnTo>
                  <a:lnTo>
                    <a:pt x="2073910" y="2527637"/>
                  </a:lnTo>
                  <a:lnTo>
                    <a:pt x="2095500" y="2529868"/>
                  </a:lnTo>
                  <a:lnTo>
                    <a:pt x="2116773" y="2532737"/>
                  </a:lnTo>
                  <a:lnTo>
                    <a:pt x="2137728" y="2535605"/>
                  </a:lnTo>
                  <a:lnTo>
                    <a:pt x="2158048" y="2538793"/>
                  </a:lnTo>
                  <a:lnTo>
                    <a:pt x="2177733" y="2542299"/>
                  </a:lnTo>
                  <a:lnTo>
                    <a:pt x="2197100" y="2546123"/>
                  </a:lnTo>
                  <a:lnTo>
                    <a:pt x="2215516" y="2550586"/>
                  </a:lnTo>
                  <a:lnTo>
                    <a:pt x="2233613" y="2555367"/>
                  </a:lnTo>
                  <a:lnTo>
                    <a:pt x="2251076" y="2560148"/>
                  </a:lnTo>
                  <a:lnTo>
                    <a:pt x="2267586" y="2565247"/>
                  </a:lnTo>
                  <a:lnTo>
                    <a:pt x="2283778" y="2570666"/>
                  </a:lnTo>
                  <a:lnTo>
                    <a:pt x="2298700" y="2576403"/>
                  </a:lnTo>
                  <a:lnTo>
                    <a:pt x="2313306" y="2582140"/>
                  </a:lnTo>
                  <a:lnTo>
                    <a:pt x="2326640" y="2588515"/>
                  </a:lnTo>
                  <a:lnTo>
                    <a:pt x="2339658" y="2594889"/>
                  </a:lnTo>
                  <a:lnTo>
                    <a:pt x="2351723" y="2601583"/>
                  </a:lnTo>
                  <a:lnTo>
                    <a:pt x="2362518" y="2608914"/>
                  </a:lnTo>
                  <a:lnTo>
                    <a:pt x="2372996" y="2615607"/>
                  </a:lnTo>
                  <a:lnTo>
                    <a:pt x="2381886" y="2622938"/>
                  </a:lnTo>
                  <a:lnTo>
                    <a:pt x="2390140" y="2630587"/>
                  </a:lnTo>
                  <a:lnTo>
                    <a:pt x="2397443" y="2638237"/>
                  </a:lnTo>
                  <a:lnTo>
                    <a:pt x="2403793" y="2645568"/>
                  </a:lnTo>
                  <a:lnTo>
                    <a:pt x="2406016" y="2649711"/>
                  </a:lnTo>
                  <a:lnTo>
                    <a:pt x="2408873" y="2653855"/>
                  </a:lnTo>
                  <a:lnTo>
                    <a:pt x="2410778" y="2657998"/>
                  </a:lnTo>
                  <a:lnTo>
                    <a:pt x="2412683" y="2661823"/>
                  </a:lnTo>
                  <a:lnTo>
                    <a:pt x="2414270" y="2665967"/>
                  </a:lnTo>
                  <a:lnTo>
                    <a:pt x="2415540" y="2670110"/>
                  </a:lnTo>
                  <a:lnTo>
                    <a:pt x="2416810" y="2674254"/>
                  </a:lnTo>
                  <a:lnTo>
                    <a:pt x="2417446" y="2678397"/>
                  </a:lnTo>
                  <a:lnTo>
                    <a:pt x="2417763" y="2682541"/>
                  </a:lnTo>
                  <a:lnTo>
                    <a:pt x="2417763" y="2686684"/>
                  </a:lnTo>
                  <a:lnTo>
                    <a:pt x="2417763" y="2691147"/>
                  </a:lnTo>
                  <a:lnTo>
                    <a:pt x="2417446" y="2694971"/>
                  </a:lnTo>
                  <a:lnTo>
                    <a:pt x="2416810" y="2699434"/>
                  </a:lnTo>
                  <a:lnTo>
                    <a:pt x="2415540" y="2703896"/>
                  </a:lnTo>
                  <a:lnTo>
                    <a:pt x="2414270" y="2707721"/>
                  </a:lnTo>
                  <a:lnTo>
                    <a:pt x="2412683" y="2711864"/>
                  </a:lnTo>
                  <a:lnTo>
                    <a:pt x="2410778" y="2716008"/>
                  </a:lnTo>
                  <a:lnTo>
                    <a:pt x="2408873" y="2720151"/>
                  </a:lnTo>
                  <a:lnTo>
                    <a:pt x="2406016" y="2723976"/>
                  </a:lnTo>
                  <a:lnTo>
                    <a:pt x="2403793" y="2728120"/>
                  </a:lnTo>
                  <a:lnTo>
                    <a:pt x="2397443" y="2735769"/>
                  </a:lnTo>
                  <a:lnTo>
                    <a:pt x="2390140" y="2743419"/>
                  </a:lnTo>
                  <a:lnTo>
                    <a:pt x="2381886" y="2751068"/>
                  </a:lnTo>
                  <a:lnTo>
                    <a:pt x="2372996" y="2758080"/>
                  </a:lnTo>
                  <a:lnTo>
                    <a:pt x="2362518" y="2765093"/>
                  </a:lnTo>
                  <a:lnTo>
                    <a:pt x="2351723" y="2772105"/>
                  </a:lnTo>
                  <a:lnTo>
                    <a:pt x="2339658" y="2778798"/>
                  </a:lnTo>
                  <a:lnTo>
                    <a:pt x="2326640" y="2785173"/>
                  </a:lnTo>
                  <a:lnTo>
                    <a:pt x="2313306" y="2791229"/>
                  </a:lnTo>
                  <a:lnTo>
                    <a:pt x="2298700" y="2797284"/>
                  </a:lnTo>
                  <a:lnTo>
                    <a:pt x="2283778" y="2803340"/>
                  </a:lnTo>
                  <a:lnTo>
                    <a:pt x="2267586" y="2808440"/>
                  </a:lnTo>
                  <a:lnTo>
                    <a:pt x="2251076" y="2813540"/>
                  </a:lnTo>
                  <a:lnTo>
                    <a:pt x="2233613" y="2818640"/>
                  </a:lnTo>
                  <a:lnTo>
                    <a:pt x="2215516" y="2823102"/>
                  </a:lnTo>
                  <a:lnTo>
                    <a:pt x="2197100" y="2827245"/>
                  </a:lnTo>
                  <a:lnTo>
                    <a:pt x="2177733" y="2831389"/>
                  </a:lnTo>
                  <a:lnTo>
                    <a:pt x="2158048" y="2834895"/>
                  </a:lnTo>
                  <a:lnTo>
                    <a:pt x="2137728" y="2838401"/>
                  </a:lnTo>
                  <a:lnTo>
                    <a:pt x="2116773" y="2841270"/>
                  </a:lnTo>
                  <a:lnTo>
                    <a:pt x="2095500" y="2844138"/>
                  </a:lnTo>
                  <a:lnTo>
                    <a:pt x="2073910" y="2846051"/>
                  </a:lnTo>
                  <a:lnTo>
                    <a:pt x="2051368" y="2847963"/>
                  </a:lnTo>
                  <a:lnTo>
                    <a:pt x="2028826" y="2849238"/>
                  </a:lnTo>
                  <a:lnTo>
                    <a:pt x="2005966" y="2850513"/>
                  </a:lnTo>
                  <a:lnTo>
                    <a:pt x="1982788" y="2851150"/>
                  </a:lnTo>
                  <a:lnTo>
                    <a:pt x="1959293" y="2851150"/>
                  </a:lnTo>
                  <a:lnTo>
                    <a:pt x="1935480" y="2851150"/>
                  </a:lnTo>
                  <a:lnTo>
                    <a:pt x="1912303" y="2850513"/>
                  </a:lnTo>
                  <a:lnTo>
                    <a:pt x="1889443" y="2849238"/>
                  </a:lnTo>
                  <a:lnTo>
                    <a:pt x="1866900" y="2847963"/>
                  </a:lnTo>
                  <a:lnTo>
                    <a:pt x="1844358" y="2846051"/>
                  </a:lnTo>
                  <a:lnTo>
                    <a:pt x="1822768" y="2844138"/>
                  </a:lnTo>
                  <a:lnTo>
                    <a:pt x="1801496" y="2841270"/>
                  </a:lnTo>
                  <a:lnTo>
                    <a:pt x="1780540" y="2838401"/>
                  </a:lnTo>
                  <a:lnTo>
                    <a:pt x="1760220" y="2834895"/>
                  </a:lnTo>
                  <a:lnTo>
                    <a:pt x="1740536" y="2831389"/>
                  </a:lnTo>
                  <a:lnTo>
                    <a:pt x="1721168" y="2827245"/>
                  </a:lnTo>
                  <a:lnTo>
                    <a:pt x="1702753" y="2823102"/>
                  </a:lnTo>
                  <a:lnTo>
                    <a:pt x="1684656" y="2818640"/>
                  </a:lnTo>
                  <a:lnTo>
                    <a:pt x="1667193" y="2813540"/>
                  </a:lnTo>
                  <a:lnTo>
                    <a:pt x="1650683" y="2808440"/>
                  </a:lnTo>
                  <a:lnTo>
                    <a:pt x="1634490" y="2803340"/>
                  </a:lnTo>
                  <a:lnTo>
                    <a:pt x="1619568" y="2797284"/>
                  </a:lnTo>
                  <a:lnTo>
                    <a:pt x="1604963" y="2791229"/>
                  </a:lnTo>
                  <a:lnTo>
                    <a:pt x="1591628" y="2785173"/>
                  </a:lnTo>
                  <a:lnTo>
                    <a:pt x="1578610" y="2778798"/>
                  </a:lnTo>
                  <a:lnTo>
                    <a:pt x="1566863" y="2772105"/>
                  </a:lnTo>
                  <a:lnTo>
                    <a:pt x="1555750" y="2765093"/>
                  </a:lnTo>
                  <a:lnTo>
                    <a:pt x="1545273" y="2758080"/>
                  </a:lnTo>
                  <a:lnTo>
                    <a:pt x="1536383" y="2751068"/>
                  </a:lnTo>
                  <a:lnTo>
                    <a:pt x="1528128" y="2743419"/>
                  </a:lnTo>
                  <a:lnTo>
                    <a:pt x="1520826" y="2735769"/>
                  </a:lnTo>
                  <a:lnTo>
                    <a:pt x="1514793" y="2728120"/>
                  </a:lnTo>
                  <a:lnTo>
                    <a:pt x="1511936" y="2723976"/>
                  </a:lnTo>
                  <a:lnTo>
                    <a:pt x="1509396" y="2720151"/>
                  </a:lnTo>
                  <a:lnTo>
                    <a:pt x="1507490" y="2716008"/>
                  </a:lnTo>
                  <a:lnTo>
                    <a:pt x="1505586" y="2711864"/>
                  </a:lnTo>
                  <a:lnTo>
                    <a:pt x="1503998" y="2707721"/>
                  </a:lnTo>
                  <a:lnTo>
                    <a:pt x="1502410" y="2703896"/>
                  </a:lnTo>
                  <a:lnTo>
                    <a:pt x="1501776" y="2699434"/>
                  </a:lnTo>
                  <a:lnTo>
                    <a:pt x="1500823" y="2694971"/>
                  </a:lnTo>
                  <a:lnTo>
                    <a:pt x="1500506" y="2691147"/>
                  </a:lnTo>
                  <a:lnTo>
                    <a:pt x="1500188" y="2686684"/>
                  </a:lnTo>
                  <a:lnTo>
                    <a:pt x="1500506" y="2682541"/>
                  </a:lnTo>
                  <a:lnTo>
                    <a:pt x="1500823" y="2678397"/>
                  </a:lnTo>
                  <a:lnTo>
                    <a:pt x="1501776" y="2674254"/>
                  </a:lnTo>
                  <a:lnTo>
                    <a:pt x="1502410" y="2670110"/>
                  </a:lnTo>
                  <a:lnTo>
                    <a:pt x="1503998" y="2665967"/>
                  </a:lnTo>
                  <a:lnTo>
                    <a:pt x="1505586" y="2661823"/>
                  </a:lnTo>
                  <a:lnTo>
                    <a:pt x="1507490" y="2657998"/>
                  </a:lnTo>
                  <a:lnTo>
                    <a:pt x="1509396" y="2653855"/>
                  </a:lnTo>
                  <a:lnTo>
                    <a:pt x="1511936" y="2649711"/>
                  </a:lnTo>
                  <a:lnTo>
                    <a:pt x="1514793" y="2645568"/>
                  </a:lnTo>
                  <a:lnTo>
                    <a:pt x="1520826" y="2638237"/>
                  </a:lnTo>
                  <a:lnTo>
                    <a:pt x="1528128" y="2630587"/>
                  </a:lnTo>
                  <a:lnTo>
                    <a:pt x="1536383" y="2622938"/>
                  </a:lnTo>
                  <a:lnTo>
                    <a:pt x="1545273" y="2615607"/>
                  </a:lnTo>
                  <a:lnTo>
                    <a:pt x="1555750" y="2608914"/>
                  </a:lnTo>
                  <a:lnTo>
                    <a:pt x="1566863" y="2601583"/>
                  </a:lnTo>
                  <a:lnTo>
                    <a:pt x="1578610" y="2594889"/>
                  </a:lnTo>
                  <a:lnTo>
                    <a:pt x="1591628" y="2588515"/>
                  </a:lnTo>
                  <a:lnTo>
                    <a:pt x="1604963" y="2582140"/>
                  </a:lnTo>
                  <a:lnTo>
                    <a:pt x="1619568" y="2576403"/>
                  </a:lnTo>
                  <a:lnTo>
                    <a:pt x="1634490" y="2570666"/>
                  </a:lnTo>
                  <a:lnTo>
                    <a:pt x="1650683" y="2565247"/>
                  </a:lnTo>
                  <a:lnTo>
                    <a:pt x="1667193" y="2560148"/>
                  </a:lnTo>
                  <a:lnTo>
                    <a:pt x="1684656" y="2555367"/>
                  </a:lnTo>
                  <a:lnTo>
                    <a:pt x="1702753" y="2550586"/>
                  </a:lnTo>
                  <a:lnTo>
                    <a:pt x="1721168" y="2546123"/>
                  </a:lnTo>
                  <a:lnTo>
                    <a:pt x="1740536" y="2542299"/>
                  </a:lnTo>
                  <a:lnTo>
                    <a:pt x="1760220" y="2538793"/>
                  </a:lnTo>
                  <a:lnTo>
                    <a:pt x="1780540" y="2535605"/>
                  </a:lnTo>
                  <a:lnTo>
                    <a:pt x="1801496" y="2532737"/>
                  </a:lnTo>
                  <a:lnTo>
                    <a:pt x="1822768" y="2529868"/>
                  </a:lnTo>
                  <a:lnTo>
                    <a:pt x="1844358" y="2527637"/>
                  </a:lnTo>
                  <a:lnTo>
                    <a:pt x="1866900" y="2526043"/>
                  </a:lnTo>
                  <a:lnTo>
                    <a:pt x="1889443" y="2524450"/>
                  </a:lnTo>
                  <a:lnTo>
                    <a:pt x="1912303" y="2523493"/>
                  </a:lnTo>
                  <a:lnTo>
                    <a:pt x="1935480" y="2522856"/>
                  </a:lnTo>
                  <a:lnTo>
                    <a:pt x="1959293" y="2522537"/>
                  </a:lnTo>
                  <a:close/>
                  <a:moveTo>
                    <a:pt x="2854584" y="2507933"/>
                  </a:moveTo>
                  <a:lnTo>
                    <a:pt x="2854584" y="2625091"/>
                  </a:lnTo>
                  <a:lnTo>
                    <a:pt x="2873946" y="2630488"/>
                  </a:lnTo>
                  <a:lnTo>
                    <a:pt x="2893626" y="2636203"/>
                  </a:lnTo>
                  <a:lnTo>
                    <a:pt x="2914258" y="2640966"/>
                  </a:lnTo>
                  <a:lnTo>
                    <a:pt x="2935524" y="2645728"/>
                  </a:lnTo>
                  <a:lnTo>
                    <a:pt x="2935524" y="2529523"/>
                  </a:lnTo>
                  <a:lnTo>
                    <a:pt x="2914258" y="2524761"/>
                  </a:lnTo>
                  <a:lnTo>
                    <a:pt x="2893626" y="2519363"/>
                  </a:lnTo>
                  <a:lnTo>
                    <a:pt x="2873946" y="2513965"/>
                  </a:lnTo>
                  <a:lnTo>
                    <a:pt x="2854584" y="2507933"/>
                  </a:lnTo>
                  <a:close/>
                  <a:moveTo>
                    <a:pt x="2692385" y="2444750"/>
                  </a:moveTo>
                  <a:lnTo>
                    <a:pt x="2692385" y="2542223"/>
                  </a:lnTo>
                  <a:lnTo>
                    <a:pt x="2695241" y="2545081"/>
                  </a:lnTo>
                  <a:lnTo>
                    <a:pt x="2698098" y="2548256"/>
                  </a:lnTo>
                  <a:lnTo>
                    <a:pt x="2705399" y="2554923"/>
                  </a:lnTo>
                  <a:lnTo>
                    <a:pt x="2714921" y="2561591"/>
                  </a:lnTo>
                  <a:lnTo>
                    <a:pt x="2725078" y="2568576"/>
                  </a:lnTo>
                  <a:lnTo>
                    <a:pt x="2737140" y="2576196"/>
                  </a:lnTo>
                  <a:lnTo>
                    <a:pt x="2748884" y="2582863"/>
                  </a:lnTo>
                  <a:lnTo>
                    <a:pt x="2761581" y="2589213"/>
                  </a:lnTo>
                  <a:lnTo>
                    <a:pt x="2773325" y="2595246"/>
                  </a:lnTo>
                  <a:lnTo>
                    <a:pt x="2773325" y="2486343"/>
                  </a:lnTo>
                  <a:lnTo>
                    <a:pt x="2758407" y="2480628"/>
                  </a:lnTo>
                  <a:lnTo>
                    <a:pt x="2744441" y="2475230"/>
                  </a:lnTo>
                  <a:lnTo>
                    <a:pt x="2732379" y="2469198"/>
                  </a:lnTo>
                  <a:lnTo>
                    <a:pt x="2721269" y="2464118"/>
                  </a:lnTo>
                  <a:lnTo>
                    <a:pt x="2712064" y="2458720"/>
                  </a:lnTo>
                  <a:lnTo>
                    <a:pt x="2704446" y="2453958"/>
                  </a:lnTo>
                  <a:lnTo>
                    <a:pt x="2697781" y="2449195"/>
                  </a:lnTo>
                  <a:lnTo>
                    <a:pt x="2692385" y="2444750"/>
                  </a:lnTo>
                  <a:close/>
                  <a:moveTo>
                    <a:pt x="3744614" y="2439353"/>
                  </a:moveTo>
                  <a:lnTo>
                    <a:pt x="3737949" y="2444433"/>
                  </a:lnTo>
                  <a:lnTo>
                    <a:pt x="3730648" y="2449195"/>
                  </a:lnTo>
                  <a:lnTo>
                    <a:pt x="3722713" y="2454275"/>
                  </a:lnTo>
                  <a:lnTo>
                    <a:pt x="3715095" y="2459038"/>
                  </a:lnTo>
                  <a:lnTo>
                    <a:pt x="3706524" y="2462848"/>
                  </a:lnTo>
                  <a:lnTo>
                    <a:pt x="3698907" y="2466975"/>
                  </a:lnTo>
                  <a:lnTo>
                    <a:pt x="3691289" y="2470468"/>
                  </a:lnTo>
                  <a:lnTo>
                    <a:pt x="3683671" y="2473325"/>
                  </a:lnTo>
                  <a:lnTo>
                    <a:pt x="3683671" y="2592706"/>
                  </a:lnTo>
                  <a:lnTo>
                    <a:pt x="3692558" y="2588578"/>
                  </a:lnTo>
                  <a:lnTo>
                    <a:pt x="3701128" y="2583816"/>
                  </a:lnTo>
                  <a:lnTo>
                    <a:pt x="3709381" y="2579053"/>
                  </a:lnTo>
                  <a:lnTo>
                    <a:pt x="3717634" y="2573973"/>
                  </a:lnTo>
                  <a:lnTo>
                    <a:pt x="3725252" y="2568258"/>
                  </a:lnTo>
                  <a:lnTo>
                    <a:pt x="3732235" y="2563178"/>
                  </a:lnTo>
                  <a:lnTo>
                    <a:pt x="3738901" y="2557781"/>
                  </a:lnTo>
                  <a:lnTo>
                    <a:pt x="3744614" y="2553018"/>
                  </a:lnTo>
                  <a:lnTo>
                    <a:pt x="3744614" y="2439353"/>
                  </a:lnTo>
                  <a:close/>
                  <a:moveTo>
                    <a:pt x="3151360" y="2322195"/>
                  </a:moveTo>
                  <a:lnTo>
                    <a:pt x="3151360" y="2437130"/>
                  </a:lnTo>
                  <a:lnTo>
                    <a:pt x="3174848" y="2437765"/>
                  </a:lnTo>
                  <a:lnTo>
                    <a:pt x="3198972" y="2437765"/>
                  </a:lnTo>
                  <a:lnTo>
                    <a:pt x="3215477" y="2437765"/>
                  </a:lnTo>
                  <a:lnTo>
                    <a:pt x="3231983" y="2437448"/>
                  </a:lnTo>
                  <a:lnTo>
                    <a:pt x="3231983" y="2322512"/>
                  </a:lnTo>
                  <a:lnTo>
                    <a:pt x="3198972" y="2323147"/>
                  </a:lnTo>
                  <a:lnTo>
                    <a:pt x="3174848" y="2323147"/>
                  </a:lnTo>
                  <a:lnTo>
                    <a:pt x="3151360" y="2322195"/>
                  </a:lnTo>
                  <a:close/>
                  <a:moveTo>
                    <a:pt x="3815080" y="2317750"/>
                  </a:moveTo>
                  <a:lnTo>
                    <a:pt x="3816033" y="2325370"/>
                  </a:lnTo>
                  <a:lnTo>
                    <a:pt x="3816350" y="2332673"/>
                  </a:lnTo>
                  <a:lnTo>
                    <a:pt x="3816350" y="2483803"/>
                  </a:lnTo>
                  <a:lnTo>
                    <a:pt x="3816033" y="2484438"/>
                  </a:lnTo>
                  <a:lnTo>
                    <a:pt x="3815398" y="2493010"/>
                  </a:lnTo>
                  <a:lnTo>
                    <a:pt x="3814763" y="2498408"/>
                  </a:lnTo>
                  <a:lnTo>
                    <a:pt x="3813493" y="2504123"/>
                  </a:lnTo>
                  <a:lnTo>
                    <a:pt x="3811906" y="2509520"/>
                  </a:lnTo>
                  <a:lnTo>
                    <a:pt x="3810319" y="2514600"/>
                  </a:lnTo>
                  <a:lnTo>
                    <a:pt x="3808097" y="2520316"/>
                  </a:lnTo>
                  <a:lnTo>
                    <a:pt x="3805558" y="2525713"/>
                  </a:lnTo>
                  <a:lnTo>
                    <a:pt x="3803019" y="2530793"/>
                  </a:lnTo>
                  <a:lnTo>
                    <a:pt x="3799844" y="2536508"/>
                  </a:lnTo>
                  <a:lnTo>
                    <a:pt x="3796036" y="2541588"/>
                  </a:lnTo>
                  <a:lnTo>
                    <a:pt x="3792226" y="2546668"/>
                  </a:lnTo>
                  <a:lnTo>
                    <a:pt x="3788418" y="2551748"/>
                  </a:lnTo>
                  <a:lnTo>
                    <a:pt x="3783974" y="2556828"/>
                  </a:lnTo>
                  <a:lnTo>
                    <a:pt x="3779212" y="2561591"/>
                  </a:lnTo>
                  <a:lnTo>
                    <a:pt x="3774134" y="2566671"/>
                  </a:lnTo>
                  <a:lnTo>
                    <a:pt x="3768420" y="2571433"/>
                  </a:lnTo>
                  <a:lnTo>
                    <a:pt x="3763024" y="2576513"/>
                  </a:lnTo>
                  <a:lnTo>
                    <a:pt x="3750963" y="2586038"/>
                  </a:lnTo>
                  <a:lnTo>
                    <a:pt x="3737314" y="2595246"/>
                  </a:lnTo>
                  <a:lnTo>
                    <a:pt x="3722713" y="2604136"/>
                  </a:lnTo>
                  <a:lnTo>
                    <a:pt x="3707477" y="2613026"/>
                  </a:lnTo>
                  <a:lnTo>
                    <a:pt x="3690971" y="2621281"/>
                  </a:lnTo>
                  <a:lnTo>
                    <a:pt x="3673513" y="2628901"/>
                  </a:lnTo>
                  <a:lnTo>
                    <a:pt x="3655103" y="2636838"/>
                  </a:lnTo>
                  <a:lnTo>
                    <a:pt x="3635424" y="2644458"/>
                  </a:lnTo>
                  <a:lnTo>
                    <a:pt x="3615109" y="2651443"/>
                  </a:lnTo>
                  <a:lnTo>
                    <a:pt x="3593842" y="2658111"/>
                  </a:lnTo>
                  <a:lnTo>
                    <a:pt x="3571941" y="2664461"/>
                  </a:lnTo>
                  <a:lnTo>
                    <a:pt x="3549087" y="2670493"/>
                  </a:lnTo>
                  <a:lnTo>
                    <a:pt x="3525281" y="2675891"/>
                  </a:lnTo>
                  <a:lnTo>
                    <a:pt x="3501157" y="2680971"/>
                  </a:lnTo>
                  <a:lnTo>
                    <a:pt x="3476082" y="2685733"/>
                  </a:lnTo>
                  <a:lnTo>
                    <a:pt x="3450371" y="2689861"/>
                  </a:lnTo>
                  <a:lnTo>
                    <a:pt x="3424343" y="2693671"/>
                  </a:lnTo>
                  <a:lnTo>
                    <a:pt x="3397680" y="2697163"/>
                  </a:lnTo>
                  <a:lnTo>
                    <a:pt x="3370065" y="2700021"/>
                  </a:lnTo>
                  <a:lnTo>
                    <a:pt x="3341815" y="2702561"/>
                  </a:lnTo>
                  <a:lnTo>
                    <a:pt x="3313565" y="2704466"/>
                  </a:lnTo>
                  <a:lnTo>
                    <a:pt x="3284680" y="2705736"/>
                  </a:lnTo>
                  <a:lnTo>
                    <a:pt x="3255478" y="2706371"/>
                  </a:lnTo>
                  <a:lnTo>
                    <a:pt x="3225959" y="2706688"/>
                  </a:lnTo>
                  <a:lnTo>
                    <a:pt x="3195487" y="2706371"/>
                  </a:lnTo>
                  <a:lnTo>
                    <a:pt x="3165650" y="2705736"/>
                  </a:lnTo>
                  <a:lnTo>
                    <a:pt x="3136130" y="2704148"/>
                  </a:lnTo>
                  <a:lnTo>
                    <a:pt x="3106928" y="2701926"/>
                  </a:lnTo>
                  <a:lnTo>
                    <a:pt x="3078678" y="2699703"/>
                  </a:lnTo>
                  <a:lnTo>
                    <a:pt x="3050428" y="2696528"/>
                  </a:lnTo>
                  <a:lnTo>
                    <a:pt x="3022813" y="2693353"/>
                  </a:lnTo>
                  <a:lnTo>
                    <a:pt x="2996150" y="2688908"/>
                  </a:lnTo>
                  <a:lnTo>
                    <a:pt x="2970122" y="2684781"/>
                  </a:lnTo>
                  <a:lnTo>
                    <a:pt x="2944729" y="2680018"/>
                  </a:lnTo>
                  <a:lnTo>
                    <a:pt x="2919971" y="2674303"/>
                  </a:lnTo>
                  <a:lnTo>
                    <a:pt x="2895847" y="2668588"/>
                  </a:lnTo>
                  <a:lnTo>
                    <a:pt x="2872994" y="2662556"/>
                  </a:lnTo>
                  <a:lnTo>
                    <a:pt x="2850775" y="2655888"/>
                  </a:lnTo>
                  <a:lnTo>
                    <a:pt x="2829190" y="2648903"/>
                  </a:lnTo>
                  <a:lnTo>
                    <a:pt x="2808876" y="2641601"/>
                  </a:lnTo>
                  <a:lnTo>
                    <a:pt x="2789196" y="2633663"/>
                  </a:lnTo>
                  <a:lnTo>
                    <a:pt x="2770469" y="2625408"/>
                  </a:lnTo>
                  <a:lnTo>
                    <a:pt x="2753328" y="2617153"/>
                  </a:lnTo>
                  <a:lnTo>
                    <a:pt x="2736823" y="2608581"/>
                  </a:lnTo>
                  <a:lnTo>
                    <a:pt x="2721269" y="2599373"/>
                  </a:lnTo>
                  <a:lnTo>
                    <a:pt x="2706986" y="2590483"/>
                  </a:lnTo>
                  <a:lnTo>
                    <a:pt x="2693972" y="2580641"/>
                  </a:lnTo>
                  <a:lnTo>
                    <a:pt x="2688258" y="2575878"/>
                  </a:lnTo>
                  <a:lnTo>
                    <a:pt x="2682227" y="2570798"/>
                  </a:lnTo>
                  <a:lnTo>
                    <a:pt x="2676831" y="2566036"/>
                  </a:lnTo>
                  <a:lnTo>
                    <a:pt x="2671753" y="2560956"/>
                  </a:lnTo>
                  <a:lnTo>
                    <a:pt x="2666991" y="2555558"/>
                  </a:lnTo>
                  <a:lnTo>
                    <a:pt x="2662548" y="2550161"/>
                  </a:lnTo>
                  <a:lnTo>
                    <a:pt x="2658104" y="2545081"/>
                  </a:lnTo>
                  <a:lnTo>
                    <a:pt x="2654612" y="2540001"/>
                  </a:lnTo>
                  <a:lnTo>
                    <a:pt x="2651121" y="2534286"/>
                  </a:lnTo>
                  <a:lnTo>
                    <a:pt x="2647947" y="2528888"/>
                  </a:lnTo>
                  <a:lnTo>
                    <a:pt x="2645090" y="2523808"/>
                  </a:lnTo>
                  <a:lnTo>
                    <a:pt x="2642868" y="2518093"/>
                  </a:lnTo>
                  <a:lnTo>
                    <a:pt x="2640329" y="2512695"/>
                  </a:lnTo>
                  <a:lnTo>
                    <a:pt x="2638742" y="2506663"/>
                  </a:lnTo>
                  <a:lnTo>
                    <a:pt x="2637789" y="2501265"/>
                  </a:lnTo>
                  <a:lnTo>
                    <a:pt x="2636520" y="2495868"/>
                  </a:lnTo>
                  <a:lnTo>
                    <a:pt x="2636202" y="2489835"/>
                  </a:lnTo>
                  <a:lnTo>
                    <a:pt x="2635885" y="2484438"/>
                  </a:lnTo>
                  <a:lnTo>
                    <a:pt x="2635250" y="2484438"/>
                  </a:lnTo>
                  <a:lnTo>
                    <a:pt x="2635250" y="2375535"/>
                  </a:lnTo>
                  <a:lnTo>
                    <a:pt x="2646360" y="2383790"/>
                  </a:lnTo>
                  <a:lnTo>
                    <a:pt x="2657786" y="2392045"/>
                  </a:lnTo>
                  <a:lnTo>
                    <a:pt x="2670166" y="2399983"/>
                  </a:lnTo>
                  <a:lnTo>
                    <a:pt x="2683180" y="2407285"/>
                  </a:lnTo>
                  <a:lnTo>
                    <a:pt x="2696511" y="2414905"/>
                  </a:lnTo>
                  <a:lnTo>
                    <a:pt x="2710160" y="2421890"/>
                  </a:lnTo>
                  <a:lnTo>
                    <a:pt x="2724761" y="2429193"/>
                  </a:lnTo>
                  <a:lnTo>
                    <a:pt x="2740314" y="2435860"/>
                  </a:lnTo>
                  <a:lnTo>
                    <a:pt x="2755550" y="2442210"/>
                  </a:lnTo>
                  <a:lnTo>
                    <a:pt x="2771738" y="2448243"/>
                  </a:lnTo>
                  <a:lnTo>
                    <a:pt x="2788244" y="2453958"/>
                  </a:lnTo>
                  <a:lnTo>
                    <a:pt x="2805384" y="2459673"/>
                  </a:lnTo>
                  <a:lnTo>
                    <a:pt x="2822525" y="2465070"/>
                  </a:lnTo>
                  <a:lnTo>
                    <a:pt x="2840300" y="2470150"/>
                  </a:lnTo>
                  <a:lnTo>
                    <a:pt x="2858393" y="2474913"/>
                  </a:lnTo>
                  <a:lnTo>
                    <a:pt x="2877120" y="2479675"/>
                  </a:lnTo>
                  <a:lnTo>
                    <a:pt x="2895530" y="2483803"/>
                  </a:lnTo>
                  <a:lnTo>
                    <a:pt x="2914892" y="2487930"/>
                  </a:lnTo>
                  <a:lnTo>
                    <a:pt x="2934255" y="2491423"/>
                  </a:lnTo>
                  <a:lnTo>
                    <a:pt x="2953617" y="2494915"/>
                  </a:lnTo>
                  <a:lnTo>
                    <a:pt x="2973614" y="2498090"/>
                  </a:lnTo>
                  <a:lnTo>
                    <a:pt x="2993294" y="2501265"/>
                  </a:lnTo>
                  <a:lnTo>
                    <a:pt x="3013926" y="2503488"/>
                  </a:lnTo>
                  <a:lnTo>
                    <a:pt x="3033923" y="2506028"/>
                  </a:lnTo>
                  <a:lnTo>
                    <a:pt x="3054555" y="2508250"/>
                  </a:lnTo>
                  <a:lnTo>
                    <a:pt x="3074869" y="2509838"/>
                  </a:lnTo>
                  <a:lnTo>
                    <a:pt x="3095819" y="2511425"/>
                  </a:lnTo>
                  <a:lnTo>
                    <a:pt x="3116451" y="2512695"/>
                  </a:lnTo>
                  <a:lnTo>
                    <a:pt x="3137400" y="2513965"/>
                  </a:lnTo>
                  <a:lnTo>
                    <a:pt x="3158032" y="2514600"/>
                  </a:lnTo>
                  <a:lnTo>
                    <a:pt x="3178981" y="2514918"/>
                  </a:lnTo>
                  <a:lnTo>
                    <a:pt x="3199613" y="2514918"/>
                  </a:lnTo>
                  <a:lnTo>
                    <a:pt x="3224372" y="2514918"/>
                  </a:lnTo>
                  <a:lnTo>
                    <a:pt x="3249765" y="2514283"/>
                  </a:lnTo>
                  <a:lnTo>
                    <a:pt x="3274523" y="2513330"/>
                  </a:lnTo>
                  <a:lnTo>
                    <a:pt x="3299282" y="2511743"/>
                  </a:lnTo>
                  <a:lnTo>
                    <a:pt x="3324040" y="2510473"/>
                  </a:lnTo>
                  <a:lnTo>
                    <a:pt x="3348481" y="2507933"/>
                  </a:lnTo>
                  <a:lnTo>
                    <a:pt x="3372922" y="2505710"/>
                  </a:lnTo>
                  <a:lnTo>
                    <a:pt x="3397680" y="2502535"/>
                  </a:lnTo>
                  <a:lnTo>
                    <a:pt x="3421486" y="2499360"/>
                  </a:lnTo>
                  <a:lnTo>
                    <a:pt x="3445292" y="2495233"/>
                  </a:lnTo>
                  <a:lnTo>
                    <a:pt x="3468464" y="2491423"/>
                  </a:lnTo>
                  <a:lnTo>
                    <a:pt x="3491635" y="2486978"/>
                  </a:lnTo>
                  <a:lnTo>
                    <a:pt x="3514171" y="2481898"/>
                  </a:lnTo>
                  <a:lnTo>
                    <a:pt x="3536390" y="2476818"/>
                  </a:lnTo>
                  <a:lnTo>
                    <a:pt x="3557974" y="2471420"/>
                  </a:lnTo>
                  <a:lnTo>
                    <a:pt x="3579241" y="2465070"/>
                  </a:lnTo>
                  <a:lnTo>
                    <a:pt x="3599873" y="2458720"/>
                  </a:lnTo>
                  <a:lnTo>
                    <a:pt x="3619870" y="2452053"/>
                  </a:lnTo>
                  <a:lnTo>
                    <a:pt x="3639233" y="2444750"/>
                  </a:lnTo>
                  <a:lnTo>
                    <a:pt x="3657643" y="2437448"/>
                  </a:lnTo>
                  <a:lnTo>
                    <a:pt x="3676053" y="2429510"/>
                  </a:lnTo>
                  <a:lnTo>
                    <a:pt x="3692876" y="2421255"/>
                  </a:lnTo>
                  <a:lnTo>
                    <a:pt x="3709381" y="2412365"/>
                  </a:lnTo>
                  <a:lnTo>
                    <a:pt x="3724935" y="2403475"/>
                  </a:lnTo>
                  <a:lnTo>
                    <a:pt x="3739853" y="2393950"/>
                  </a:lnTo>
                  <a:lnTo>
                    <a:pt x="3753502" y="2384108"/>
                  </a:lnTo>
                  <a:lnTo>
                    <a:pt x="3766198" y="2374265"/>
                  </a:lnTo>
                  <a:lnTo>
                    <a:pt x="3772547" y="2368550"/>
                  </a:lnTo>
                  <a:lnTo>
                    <a:pt x="3777943" y="2363470"/>
                  </a:lnTo>
                  <a:lnTo>
                    <a:pt x="3783656" y="2358073"/>
                  </a:lnTo>
                  <a:lnTo>
                    <a:pt x="3789052" y="2352675"/>
                  </a:lnTo>
                  <a:lnTo>
                    <a:pt x="3793814" y="2346960"/>
                  </a:lnTo>
                  <a:lnTo>
                    <a:pt x="3798575" y="2341563"/>
                  </a:lnTo>
                  <a:lnTo>
                    <a:pt x="3803336" y="2335530"/>
                  </a:lnTo>
                  <a:lnTo>
                    <a:pt x="3807145" y="2329498"/>
                  </a:lnTo>
                  <a:lnTo>
                    <a:pt x="3811271" y="2323783"/>
                  </a:lnTo>
                  <a:lnTo>
                    <a:pt x="3815080" y="2317750"/>
                  </a:lnTo>
                  <a:close/>
                  <a:moveTo>
                    <a:pt x="2989478" y="2307907"/>
                  </a:moveTo>
                  <a:lnTo>
                    <a:pt x="2989478" y="2423478"/>
                  </a:lnTo>
                  <a:lnTo>
                    <a:pt x="3009158" y="2426018"/>
                  </a:lnTo>
                  <a:lnTo>
                    <a:pt x="3029472" y="2428240"/>
                  </a:lnTo>
                  <a:lnTo>
                    <a:pt x="3049469" y="2430780"/>
                  </a:lnTo>
                  <a:lnTo>
                    <a:pt x="3070419" y="2432685"/>
                  </a:lnTo>
                  <a:lnTo>
                    <a:pt x="3070419" y="2317432"/>
                  </a:lnTo>
                  <a:lnTo>
                    <a:pt x="3049469" y="2315527"/>
                  </a:lnTo>
                  <a:lnTo>
                    <a:pt x="3029472" y="2313305"/>
                  </a:lnTo>
                  <a:lnTo>
                    <a:pt x="3009158" y="2310765"/>
                  </a:lnTo>
                  <a:lnTo>
                    <a:pt x="2989478" y="2307907"/>
                  </a:lnTo>
                  <a:close/>
                  <a:moveTo>
                    <a:pt x="2827597" y="2271395"/>
                  </a:moveTo>
                  <a:lnTo>
                    <a:pt x="2827597" y="2388553"/>
                  </a:lnTo>
                  <a:lnTo>
                    <a:pt x="2846959" y="2393950"/>
                  </a:lnTo>
                  <a:lnTo>
                    <a:pt x="2866956" y="2399665"/>
                  </a:lnTo>
                  <a:lnTo>
                    <a:pt x="2887588" y="2404428"/>
                  </a:lnTo>
                  <a:lnTo>
                    <a:pt x="2908220" y="2408873"/>
                  </a:lnTo>
                  <a:lnTo>
                    <a:pt x="2908220" y="2292985"/>
                  </a:lnTo>
                  <a:lnTo>
                    <a:pt x="2887588" y="2288222"/>
                  </a:lnTo>
                  <a:lnTo>
                    <a:pt x="2866956" y="2282825"/>
                  </a:lnTo>
                  <a:lnTo>
                    <a:pt x="2846959" y="2277110"/>
                  </a:lnTo>
                  <a:lnTo>
                    <a:pt x="2827597" y="2271395"/>
                  </a:lnTo>
                  <a:close/>
                  <a:moveTo>
                    <a:pt x="3717945" y="2227897"/>
                  </a:moveTo>
                  <a:lnTo>
                    <a:pt x="3711914" y="2232025"/>
                  </a:lnTo>
                  <a:lnTo>
                    <a:pt x="3704931" y="2235517"/>
                  </a:lnTo>
                  <a:lnTo>
                    <a:pt x="3696678" y="2239327"/>
                  </a:lnTo>
                  <a:lnTo>
                    <a:pt x="3688425" y="2242820"/>
                  </a:lnTo>
                  <a:lnTo>
                    <a:pt x="3671285" y="2249487"/>
                  </a:lnTo>
                  <a:lnTo>
                    <a:pt x="3656684" y="2255202"/>
                  </a:lnTo>
                  <a:lnTo>
                    <a:pt x="3656684" y="2356167"/>
                  </a:lnTo>
                  <a:lnTo>
                    <a:pt x="3665254" y="2351722"/>
                  </a:lnTo>
                  <a:lnTo>
                    <a:pt x="3674142" y="2347595"/>
                  </a:lnTo>
                  <a:lnTo>
                    <a:pt x="3682394" y="2342197"/>
                  </a:lnTo>
                  <a:lnTo>
                    <a:pt x="3690647" y="2337117"/>
                  </a:lnTo>
                  <a:lnTo>
                    <a:pt x="3698582" y="2331720"/>
                  </a:lnTo>
                  <a:lnTo>
                    <a:pt x="3705566" y="2326640"/>
                  </a:lnTo>
                  <a:lnTo>
                    <a:pt x="3711914" y="2321560"/>
                  </a:lnTo>
                  <a:lnTo>
                    <a:pt x="3717945" y="2316162"/>
                  </a:lnTo>
                  <a:lnTo>
                    <a:pt x="3717945" y="2227897"/>
                  </a:lnTo>
                  <a:close/>
                  <a:moveTo>
                    <a:pt x="2665715" y="2187575"/>
                  </a:moveTo>
                  <a:lnTo>
                    <a:pt x="2665715" y="2305685"/>
                  </a:lnTo>
                  <a:lnTo>
                    <a:pt x="2668254" y="2308542"/>
                  </a:lnTo>
                  <a:lnTo>
                    <a:pt x="2671429" y="2311717"/>
                  </a:lnTo>
                  <a:lnTo>
                    <a:pt x="2678729" y="2318385"/>
                  </a:lnTo>
                  <a:lnTo>
                    <a:pt x="2687934" y="2325052"/>
                  </a:lnTo>
                  <a:lnTo>
                    <a:pt x="2698726" y="2332037"/>
                  </a:lnTo>
                  <a:lnTo>
                    <a:pt x="2710153" y="2339657"/>
                  </a:lnTo>
                  <a:lnTo>
                    <a:pt x="2722215" y="2346325"/>
                  </a:lnTo>
                  <a:lnTo>
                    <a:pt x="2734594" y="2352675"/>
                  </a:lnTo>
                  <a:lnTo>
                    <a:pt x="2746656" y="2358390"/>
                  </a:lnTo>
                  <a:lnTo>
                    <a:pt x="2746656" y="2239327"/>
                  </a:lnTo>
                  <a:lnTo>
                    <a:pt x="2734594" y="2233612"/>
                  </a:lnTo>
                  <a:lnTo>
                    <a:pt x="2723167" y="2227580"/>
                  </a:lnTo>
                  <a:lnTo>
                    <a:pt x="2712058" y="2221230"/>
                  </a:lnTo>
                  <a:lnTo>
                    <a:pt x="2701583" y="2214562"/>
                  </a:lnTo>
                  <a:lnTo>
                    <a:pt x="2691743" y="2208212"/>
                  </a:lnTo>
                  <a:lnTo>
                    <a:pt x="2682538" y="2201545"/>
                  </a:lnTo>
                  <a:lnTo>
                    <a:pt x="2673650" y="2194560"/>
                  </a:lnTo>
                  <a:lnTo>
                    <a:pt x="2665715" y="2187575"/>
                  </a:lnTo>
                  <a:close/>
                  <a:moveTo>
                    <a:pt x="2609850" y="2081212"/>
                  </a:moveTo>
                  <a:lnTo>
                    <a:pt x="2613342" y="2087245"/>
                  </a:lnTo>
                  <a:lnTo>
                    <a:pt x="2617468" y="2092960"/>
                  </a:lnTo>
                  <a:lnTo>
                    <a:pt x="2621594" y="2098675"/>
                  </a:lnTo>
                  <a:lnTo>
                    <a:pt x="2626038" y="2104390"/>
                  </a:lnTo>
                  <a:lnTo>
                    <a:pt x="2631117" y="2110105"/>
                  </a:lnTo>
                  <a:lnTo>
                    <a:pt x="2635878" y="2115502"/>
                  </a:lnTo>
                  <a:lnTo>
                    <a:pt x="2641274" y="2120900"/>
                  </a:lnTo>
                  <a:lnTo>
                    <a:pt x="2646988" y="2126615"/>
                  </a:lnTo>
                  <a:lnTo>
                    <a:pt x="2658732" y="2136775"/>
                  </a:lnTo>
                  <a:lnTo>
                    <a:pt x="2671746" y="2146935"/>
                  </a:lnTo>
                  <a:lnTo>
                    <a:pt x="2685712" y="2157095"/>
                  </a:lnTo>
                  <a:lnTo>
                    <a:pt x="2700631" y="2165985"/>
                  </a:lnTo>
                  <a:lnTo>
                    <a:pt x="2715867" y="2175192"/>
                  </a:lnTo>
                  <a:lnTo>
                    <a:pt x="2732372" y="2183765"/>
                  </a:lnTo>
                  <a:lnTo>
                    <a:pt x="2749830" y="2192020"/>
                  </a:lnTo>
                  <a:lnTo>
                    <a:pt x="2767923" y="2199957"/>
                  </a:lnTo>
                  <a:lnTo>
                    <a:pt x="2786650" y="2207895"/>
                  </a:lnTo>
                  <a:lnTo>
                    <a:pt x="2805695" y="2214880"/>
                  </a:lnTo>
                  <a:lnTo>
                    <a:pt x="2826009" y="2221547"/>
                  </a:lnTo>
                  <a:lnTo>
                    <a:pt x="2846959" y="2227897"/>
                  </a:lnTo>
                  <a:lnTo>
                    <a:pt x="2867591" y="2234247"/>
                  </a:lnTo>
                  <a:lnTo>
                    <a:pt x="2889492" y="2239645"/>
                  </a:lnTo>
                  <a:lnTo>
                    <a:pt x="2912029" y="2245042"/>
                  </a:lnTo>
                  <a:lnTo>
                    <a:pt x="2934248" y="2250122"/>
                  </a:lnTo>
                  <a:lnTo>
                    <a:pt x="2957102" y="2254250"/>
                  </a:lnTo>
                  <a:lnTo>
                    <a:pt x="2980908" y="2258695"/>
                  </a:lnTo>
                  <a:lnTo>
                    <a:pt x="3004396" y="2262187"/>
                  </a:lnTo>
                  <a:lnTo>
                    <a:pt x="3028203" y="2265680"/>
                  </a:lnTo>
                  <a:lnTo>
                    <a:pt x="3052644" y="2268537"/>
                  </a:lnTo>
                  <a:lnTo>
                    <a:pt x="3077084" y="2271395"/>
                  </a:lnTo>
                  <a:lnTo>
                    <a:pt x="3101525" y="2273300"/>
                  </a:lnTo>
                  <a:lnTo>
                    <a:pt x="3125966" y="2275205"/>
                  </a:lnTo>
                  <a:lnTo>
                    <a:pt x="3150725" y="2276792"/>
                  </a:lnTo>
                  <a:lnTo>
                    <a:pt x="3175800" y="2277745"/>
                  </a:lnTo>
                  <a:lnTo>
                    <a:pt x="3200559" y="2278380"/>
                  </a:lnTo>
                  <a:lnTo>
                    <a:pt x="3225317" y="2278380"/>
                  </a:lnTo>
                  <a:lnTo>
                    <a:pt x="3246266" y="2278380"/>
                  </a:lnTo>
                  <a:lnTo>
                    <a:pt x="3267216" y="2278062"/>
                  </a:lnTo>
                  <a:lnTo>
                    <a:pt x="3288165" y="2277110"/>
                  </a:lnTo>
                  <a:lnTo>
                    <a:pt x="3308797" y="2276157"/>
                  </a:lnTo>
                  <a:lnTo>
                    <a:pt x="3329429" y="2274887"/>
                  </a:lnTo>
                  <a:lnTo>
                    <a:pt x="3350378" y="2273300"/>
                  </a:lnTo>
                  <a:lnTo>
                    <a:pt x="3371010" y="2271712"/>
                  </a:lnTo>
                  <a:lnTo>
                    <a:pt x="3391325" y="2269807"/>
                  </a:lnTo>
                  <a:lnTo>
                    <a:pt x="3411957" y="2267267"/>
                  </a:lnTo>
                  <a:lnTo>
                    <a:pt x="3431954" y="2264727"/>
                  </a:lnTo>
                  <a:lnTo>
                    <a:pt x="3451951" y="2261870"/>
                  </a:lnTo>
                  <a:lnTo>
                    <a:pt x="3471948" y="2258695"/>
                  </a:lnTo>
                  <a:lnTo>
                    <a:pt x="3491628" y="2255202"/>
                  </a:lnTo>
                  <a:lnTo>
                    <a:pt x="3510990" y="2251710"/>
                  </a:lnTo>
                  <a:lnTo>
                    <a:pt x="3530035" y="2247582"/>
                  </a:lnTo>
                  <a:lnTo>
                    <a:pt x="3548763" y="2243455"/>
                  </a:lnTo>
                  <a:lnTo>
                    <a:pt x="3567173" y="2239010"/>
                  </a:lnTo>
                  <a:lnTo>
                    <a:pt x="3585265" y="2233930"/>
                  </a:lnTo>
                  <a:lnTo>
                    <a:pt x="3603041" y="2229167"/>
                  </a:lnTo>
                  <a:lnTo>
                    <a:pt x="3620498" y="2223452"/>
                  </a:lnTo>
                  <a:lnTo>
                    <a:pt x="3637004" y="2218055"/>
                  </a:lnTo>
                  <a:lnTo>
                    <a:pt x="3653510" y="2212022"/>
                  </a:lnTo>
                  <a:lnTo>
                    <a:pt x="3669698" y="2206307"/>
                  </a:lnTo>
                  <a:lnTo>
                    <a:pt x="3685251" y="2199957"/>
                  </a:lnTo>
                  <a:lnTo>
                    <a:pt x="3700170" y="2193290"/>
                  </a:lnTo>
                  <a:lnTo>
                    <a:pt x="3714770" y="2185987"/>
                  </a:lnTo>
                  <a:lnTo>
                    <a:pt x="3728419" y="2179002"/>
                  </a:lnTo>
                  <a:lnTo>
                    <a:pt x="3741751" y="2171382"/>
                  </a:lnTo>
                  <a:lnTo>
                    <a:pt x="3754765" y="2164080"/>
                  </a:lnTo>
                  <a:lnTo>
                    <a:pt x="3767144" y="2156142"/>
                  </a:lnTo>
                  <a:lnTo>
                    <a:pt x="3778571" y="2147887"/>
                  </a:lnTo>
                  <a:lnTo>
                    <a:pt x="3789363" y="2139632"/>
                  </a:lnTo>
                  <a:lnTo>
                    <a:pt x="3789363" y="2247265"/>
                  </a:lnTo>
                  <a:lnTo>
                    <a:pt x="3788728" y="2247582"/>
                  </a:lnTo>
                  <a:lnTo>
                    <a:pt x="3788728" y="2252027"/>
                  </a:lnTo>
                  <a:lnTo>
                    <a:pt x="3788411" y="2256472"/>
                  </a:lnTo>
                  <a:lnTo>
                    <a:pt x="3787776" y="2261870"/>
                  </a:lnTo>
                  <a:lnTo>
                    <a:pt x="3786506" y="2267267"/>
                  </a:lnTo>
                  <a:lnTo>
                    <a:pt x="3785237" y="2272982"/>
                  </a:lnTo>
                  <a:lnTo>
                    <a:pt x="3783332" y="2278062"/>
                  </a:lnTo>
                  <a:lnTo>
                    <a:pt x="3781428" y="2283460"/>
                  </a:lnTo>
                  <a:lnTo>
                    <a:pt x="3778571" y="2289175"/>
                  </a:lnTo>
                  <a:lnTo>
                    <a:pt x="3775714" y="2294255"/>
                  </a:lnTo>
                  <a:lnTo>
                    <a:pt x="3772540" y="2299335"/>
                  </a:lnTo>
                  <a:lnTo>
                    <a:pt x="3769048" y="2304732"/>
                  </a:lnTo>
                  <a:lnTo>
                    <a:pt x="3765557" y="2310130"/>
                  </a:lnTo>
                  <a:lnTo>
                    <a:pt x="3761113" y="2315210"/>
                  </a:lnTo>
                  <a:lnTo>
                    <a:pt x="3756987" y="2320290"/>
                  </a:lnTo>
                  <a:lnTo>
                    <a:pt x="3752226" y="2325052"/>
                  </a:lnTo>
                  <a:lnTo>
                    <a:pt x="3747147" y="2330132"/>
                  </a:lnTo>
                  <a:lnTo>
                    <a:pt x="3741433" y="2334895"/>
                  </a:lnTo>
                  <a:lnTo>
                    <a:pt x="3736037" y="2339975"/>
                  </a:lnTo>
                  <a:lnTo>
                    <a:pt x="3723658" y="2349500"/>
                  </a:lnTo>
                  <a:lnTo>
                    <a:pt x="3710327" y="2358390"/>
                  </a:lnTo>
                  <a:lnTo>
                    <a:pt x="3696043" y="2367598"/>
                  </a:lnTo>
                  <a:lnTo>
                    <a:pt x="3680490" y="2376170"/>
                  </a:lnTo>
                  <a:lnTo>
                    <a:pt x="3663667" y="2384425"/>
                  </a:lnTo>
                  <a:lnTo>
                    <a:pt x="3646526" y="2392363"/>
                  </a:lnTo>
                  <a:lnTo>
                    <a:pt x="3627799" y="2400300"/>
                  </a:lnTo>
                  <a:lnTo>
                    <a:pt x="3608754" y="2407920"/>
                  </a:lnTo>
                  <a:lnTo>
                    <a:pt x="3588122" y="2414905"/>
                  </a:lnTo>
                  <a:lnTo>
                    <a:pt x="3566855" y="2421573"/>
                  </a:lnTo>
                  <a:lnTo>
                    <a:pt x="3544636" y="2427923"/>
                  </a:lnTo>
                  <a:lnTo>
                    <a:pt x="3522417" y="2433955"/>
                  </a:lnTo>
                  <a:lnTo>
                    <a:pt x="3498611" y="2439353"/>
                  </a:lnTo>
                  <a:lnTo>
                    <a:pt x="3474170" y="2444433"/>
                  </a:lnTo>
                  <a:lnTo>
                    <a:pt x="3449412" y="2449195"/>
                  </a:lnTo>
                  <a:lnTo>
                    <a:pt x="3423701" y="2453323"/>
                  </a:lnTo>
                  <a:lnTo>
                    <a:pt x="3397356" y="2457133"/>
                  </a:lnTo>
                  <a:lnTo>
                    <a:pt x="3370376" y="2460625"/>
                  </a:lnTo>
                  <a:lnTo>
                    <a:pt x="3343395" y="2463483"/>
                  </a:lnTo>
                  <a:lnTo>
                    <a:pt x="3315146" y="2465705"/>
                  </a:lnTo>
                  <a:lnTo>
                    <a:pt x="3286896" y="2467928"/>
                  </a:lnTo>
                  <a:lnTo>
                    <a:pt x="3258011" y="2468880"/>
                  </a:lnTo>
                  <a:lnTo>
                    <a:pt x="3228491" y="2469833"/>
                  </a:lnTo>
                  <a:lnTo>
                    <a:pt x="3198972" y="2470150"/>
                  </a:lnTo>
                  <a:lnTo>
                    <a:pt x="3168500" y="2469833"/>
                  </a:lnTo>
                  <a:lnTo>
                    <a:pt x="3138663" y="2468880"/>
                  </a:lnTo>
                  <a:lnTo>
                    <a:pt x="3109143" y="2467293"/>
                  </a:lnTo>
                  <a:lnTo>
                    <a:pt x="3080259" y="2465388"/>
                  </a:lnTo>
                  <a:lnTo>
                    <a:pt x="3051374" y="2463165"/>
                  </a:lnTo>
                  <a:lnTo>
                    <a:pt x="3023441" y="2459990"/>
                  </a:lnTo>
                  <a:lnTo>
                    <a:pt x="2996144" y="2456815"/>
                  </a:lnTo>
                  <a:lnTo>
                    <a:pt x="2969481" y="2452370"/>
                  </a:lnTo>
                  <a:lnTo>
                    <a:pt x="2943453" y="2447925"/>
                  </a:lnTo>
                  <a:lnTo>
                    <a:pt x="2917742" y="2443480"/>
                  </a:lnTo>
                  <a:lnTo>
                    <a:pt x="2892984" y="2437765"/>
                  </a:lnTo>
                  <a:lnTo>
                    <a:pt x="2869178" y="2432050"/>
                  </a:lnTo>
                  <a:lnTo>
                    <a:pt x="2846007" y="2426018"/>
                  </a:lnTo>
                  <a:lnTo>
                    <a:pt x="2823470" y="2419350"/>
                  </a:lnTo>
                  <a:lnTo>
                    <a:pt x="2802203" y="2412048"/>
                  </a:lnTo>
                  <a:lnTo>
                    <a:pt x="2781889" y="2405063"/>
                  </a:lnTo>
                  <a:lnTo>
                    <a:pt x="2762527" y="2397125"/>
                  </a:lnTo>
                  <a:lnTo>
                    <a:pt x="2743799" y="2389188"/>
                  </a:lnTo>
                  <a:lnTo>
                    <a:pt x="2726024" y="2380615"/>
                  </a:lnTo>
                  <a:lnTo>
                    <a:pt x="2709518" y="2372043"/>
                  </a:lnTo>
                  <a:lnTo>
                    <a:pt x="2694600" y="2362835"/>
                  </a:lnTo>
                  <a:lnTo>
                    <a:pt x="2679999" y="2353945"/>
                  </a:lnTo>
                  <a:lnTo>
                    <a:pt x="2666985" y="2343785"/>
                  </a:lnTo>
                  <a:lnTo>
                    <a:pt x="2660954" y="2339340"/>
                  </a:lnTo>
                  <a:lnTo>
                    <a:pt x="2655240" y="2333942"/>
                  </a:lnTo>
                  <a:lnTo>
                    <a:pt x="2650162" y="2328862"/>
                  </a:lnTo>
                  <a:lnTo>
                    <a:pt x="2645083" y="2324100"/>
                  </a:lnTo>
                  <a:lnTo>
                    <a:pt x="2639687" y="2319020"/>
                  </a:lnTo>
                  <a:lnTo>
                    <a:pt x="2635561" y="2313622"/>
                  </a:lnTo>
                  <a:lnTo>
                    <a:pt x="2631434" y="2308542"/>
                  </a:lnTo>
                  <a:lnTo>
                    <a:pt x="2627625" y="2303145"/>
                  </a:lnTo>
                  <a:lnTo>
                    <a:pt x="2624134" y="2297747"/>
                  </a:lnTo>
                  <a:lnTo>
                    <a:pt x="2620960" y="2292350"/>
                  </a:lnTo>
                  <a:lnTo>
                    <a:pt x="2618103" y="2286635"/>
                  </a:lnTo>
                  <a:lnTo>
                    <a:pt x="2615881" y="2281555"/>
                  </a:lnTo>
                  <a:lnTo>
                    <a:pt x="2613659" y="2275840"/>
                  </a:lnTo>
                  <a:lnTo>
                    <a:pt x="2612072" y="2270125"/>
                  </a:lnTo>
                  <a:lnTo>
                    <a:pt x="2610485" y="2264727"/>
                  </a:lnTo>
                  <a:lnTo>
                    <a:pt x="2609850" y="2259012"/>
                  </a:lnTo>
                  <a:lnTo>
                    <a:pt x="2609215" y="2253297"/>
                  </a:lnTo>
                  <a:lnTo>
                    <a:pt x="2609215" y="2247582"/>
                  </a:lnTo>
                  <a:lnTo>
                    <a:pt x="2608580" y="2247582"/>
                  </a:lnTo>
                  <a:lnTo>
                    <a:pt x="2608580" y="2101215"/>
                  </a:lnTo>
                  <a:lnTo>
                    <a:pt x="2608263" y="2097405"/>
                  </a:lnTo>
                  <a:lnTo>
                    <a:pt x="2608580" y="2089150"/>
                  </a:lnTo>
                  <a:lnTo>
                    <a:pt x="2609850" y="2081212"/>
                  </a:lnTo>
                  <a:close/>
                  <a:moveTo>
                    <a:pt x="3270250" y="1882775"/>
                  </a:moveTo>
                  <a:lnTo>
                    <a:pt x="3307579" y="1890615"/>
                  </a:lnTo>
                  <a:lnTo>
                    <a:pt x="3314856" y="1892183"/>
                  </a:lnTo>
                  <a:lnTo>
                    <a:pt x="3321499" y="1894064"/>
                  </a:lnTo>
                  <a:lnTo>
                    <a:pt x="3326877" y="1895945"/>
                  </a:lnTo>
                  <a:lnTo>
                    <a:pt x="3331622" y="1898141"/>
                  </a:lnTo>
                  <a:lnTo>
                    <a:pt x="3336367" y="1900649"/>
                  </a:lnTo>
                  <a:lnTo>
                    <a:pt x="3340164" y="1902844"/>
                  </a:lnTo>
                  <a:lnTo>
                    <a:pt x="3348389" y="1908802"/>
                  </a:lnTo>
                  <a:lnTo>
                    <a:pt x="3351236" y="1911625"/>
                  </a:lnTo>
                  <a:lnTo>
                    <a:pt x="3353767" y="1914133"/>
                  </a:lnTo>
                  <a:lnTo>
                    <a:pt x="3355665" y="1916955"/>
                  </a:lnTo>
                  <a:lnTo>
                    <a:pt x="3356930" y="1919778"/>
                  </a:lnTo>
                  <a:lnTo>
                    <a:pt x="3357563" y="1922913"/>
                  </a:lnTo>
                  <a:lnTo>
                    <a:pt x="3357563" y="1925422"/>
                  </a:lnTo>
                  <a:lnTo>
                    <a:pt x="3357247" y="1928244"/>
                  </a:lnTo>
                  <a:lnTo>
                    <a:pt x="3355981" y="1931066"/>
                  </a:lnTo>
                  <a:lnTo>
                    <a:pt x="3354716" y="1933889"/>
                  </a:lnTo>
                  <a:lnTo>
                    <a:pt x="3352818" y="1936397"/>
                  </a:lnTo>
                  <a:lnTo>
                    <a:pt x="3350603" y="1939220"/>
                  </a:lnTo>
                  <a:lnTo>
                    <a:pt x="3347440" y="1941415"/>
                  </a:lnTo>
                  <a:lnTo>
                    <a:pt x="3344276" y="1943923"/>
                  </a:lnTo>
                  <a:lnTo>
                    <a:pt x="3340164" y="1945805"/>
                  </a:lnTo>
                  <a:lnTo>
                    <a:pt x="3336051" y="1947686"/>
                  </a:lnTo>
                  <a:lnTo>
                    <a:pt x="3331306" y="1949568"/>
                  </a:lnTo>
                  <a:lnTo>
                    <a:pt x="3324979" y="1951763"/>
                  </a:lnTo>
                  <a:lnTo>
                    <a:pt x="3318335" y="1953644"/>
                  </a:lnTo>
                  <a:lnTo>
                    <a:pt x="3310743" y="1955212"/>
                  </a:lnTo>
                  <a:lnTo>
                    <a:pt x="3303467" y="1956466"/>
                  </a:lnTo>
                  <a:lnTo>
                    <a:pt x="3295558" y="1957094"/>
                  </a:lnTo>
                  <a:lnTo>
                    <a:pt x="3287333" y="1958034"/>
                  </a:lnTo>
                  <a:lnTo>
                    <a:pt x="3270250" y="1958975"/>
                  </a:lnTo>
                  <a:lnTo>
                    <a:pt x="3270250" y="1882775"/>
                  </a:lnTo>
                  <a:close/>
                  <a:moveTo>
                    <a:pt x="2635250" y="1862137"/>
                  </a:moveTo>
                  <a:lnTo>
                    <a:pt x="2635885" y="1868810"/>
                  </a:lnTo>
                  <a:lnTo>
                    <a:pt x="2636520" y="1875166"/>
                  </a:lnTo>
                  <a:lnTo>
                    <a:pt x="2637789" y="1881521"/>
                  </a:lnTo>
                  <a:lnTo>
                    <a:pt x="2639694" y="1887559"/>
                  </a:lnTo>
                  <a:lnTo>
                    <a:pt x="2641598" y="1893914"/>
                  </a:lnTo>
                  <a:lnTo>
                    <a:pt x="2644455" y="1900270"/>
                  </a:lnTo>
                  <a:lnTo>
                    <a:pt x="2647629" y="1906307"/>
                  </a:lnTo>
                  <a:lnTo>
                    <a:pt x="2650803" y="1912663"/>
                  </a:lnTo>
                  <a:lnTo>
                    <a:pt x="2654612" y="1918383"/>
                  </a:lnTo>
                  <a:lnTo>
                    <a:pt x="2659056" y="1924420"/>
                  </a:lnTo>
                  <a:lnTo>
                    <a:pt x="2663817" y="1930458"/>
                  </a:lnTo>
                  <a:lnTo>
                    <a:pt x="2668896" y="1936178"/>
                  </a:lnTo>
                  <a:lnTo>
                    <a:pt x="2673975" y="1941898"/>
                  </a:lnTo>
                  <a:lnTo>
                    <a:pt x="2680005" y="1947618"/>
                  </a:lnTo>
                  <a:lnTo>
                    <a:pt x="2686354" y="1953338"/>
                  </a:lnTo>
                  <a:lnTo>
                    <a:pt x="2692385" y="1958740"/>
                  </a:lnTo>
                  <a:lnTo>
                    <a:pt x="2692385" y="2069006"/>
                  </a:lnTo>
                  <a:lnTo>
                    <a:pt x="2695241" y="2071549"/>
                  </a:lnTo>
                  <a:lnTo>
                    <a:pt x="2698098" y="2074726"/>
                  </a:lnTo>
                  <a:lnTo>
                    <a:pt x="2705399" y="2081400"/>
                  </a:lnTo>
                  <a:lnTo>
                    <a:pt x="2714921" y="2088391"/>
                  </a:lnTo>
                  <a:lnTo>
                    <a:pt x="2725078" y="2095699"/>
                  </a:lnTo>
                  <a:lnTo>
                    <a:pt x="2737140" y="2103008"/>
                  </a:lnTo>
                  <a:lnTo>
                    <a:pt x="2748884" y="2109681"/>
                  </a:lnTo>
                  <a:lnTo>
                    <a:pt x="2761581" y="2116354"/>
                  </a:lnTo>
                  <a:lnTo>
                    <a:pt x="2773325" y="2121757"/>
                  </a:lnTo>
                  <a:lnTo>
                    <a:pt x="2773325" y="2007994"/>
                  </a:lnTo>
                  <a:lnTo>
                    <a:pt x="2792370" y="2016256"/>
                  </a:lnTo>
                  <a:lnTo>
                    <a:pt x="2812050" y="2024201"/>
                  </a:lnTo>
                  <a:lnTo>
                    <a:pt x="2832999" y="2031827"/>
                  </a:lnTo>
                  <a:lnTo>
                    <a:pt x="2854584" y="2038818"/>
                  </a:lnTo>
                  <a:lnTo>
                    <a:pt x="2854584" y="2151945"/>
                  </a:lnTo>
                  <a:lnTo>
                    <a:pt x="2873946" y="2157347"/>
                  </a:lnTo>
                  <a:lnTo>
                    <a:pt x="2893626" y="2162749"/>
                  </a:lnTo>
                  <a:lnTo>
                    <a:pt x="2914258" y="2167516"/>
                  </a:lnTo>
                  <a:lnTo>
                    <a:pt x="2935524" y="2172282"/>
                  </a:lnTo>
                  <a:lnTo>
                    <a:pt x="2935524" y="2060744"/>
                  </a:lnTo>
                  <a:lnTo>
                    <a:pt x="2955204" y="2064558"/>
                  </a:lnTo>
                  <a:lnTo>
                    <a:pt x="2974884" y="2068371"/>
                  </a:lnTo>
                  <a:lnTo>
                    <a:pt x="2995198" y="2071549"/>
                  </a:lnTo>
                  <a:lnTo>
                    <a:pt x="3016148" y="2075362"/>
                  </a:lnTo>
                  <a:lnTo>
                    <a:pt x="3016148" y="2186900"/>
                  </a:lnTo>
                  <a:lnTo>
                    <a:pt x="3035827" y="2189442"/>
                  </a:lnTo>
                  <a:lnTo>
                    <a:pt x="3056142" y="2191666"/>
                  </a:lnTo>
                  <a:lnTo>
                    <a:pt x="3076456" y="2194208"/>
                  </a:lnTo>
                  <a:lnTo>
                    <a:pt x="3097406" y="2196115"/>
                  </a:lnTo>
                  <a:lnTo>
                    <a:pt x="3097406" y="2084577"/>
                  </a:lnTo>
                  <a:lnTo>
                    <a:pt x="3117085" y="2086166"/>
                  </a:lnTo>
                  <a:lnTo>
                    <a:pt x="3137400" y="2087437"/>
                  </a:lnTo>
                  <a:lnTo>
                    <a:pt x="3157715" y="2088708"/>
                  </a:lnTo>
                  <a:lnTo>
                    <a:pt x="3178346" y="2089344"/>
                  </a:lnTo>
                  <a:lnTo>
                    <a:pt x="3178346" y="2200246"/>
                  </a:lnTo>
                  <a:lnTo>
                    <a:pt x="3201835" y="2201199"/>
                  </a:lnTo>
                  <a:lnTo>
                    <a:pt x="3225959" y="2201199"/>
                  </a:lnTo>
                  <a:lnTo>
                    <a:pt x="3258970" y="2200882"/>
                  </a:lnTo>
                  <a:lnTo>
                    <a:pt x="3258970" y="2089344"/>
                  </a:lnTo>
                  <a:lnTo>
                    <a:pt x="3291029" y="2088708"/>
                  </a:lnTo>
                  <a:lnTo>
                    <a:pt x="3322135" y="2087119"/>
                  </a:lnTo>
                  <a:lnTo>
                    <a:pt x="3352925" y="2084577"/>
                  </a:lnTo>
                  <a:lnTo>
                    <a:pt x="3383396" y="2082035"/>
                  </a:lnTo>
                  <a:lnTo>
                    <a:pt x="3412916" y="2078540"/>
                  </a:lnTo>
                  <a:lnTo>
                    <a:pt x="3441801" y="2074091"/>
                  </a:lnTo>
                  <a:lnTo>
                    <a:pt x="3470051" y="2069642"/>
                  </a:lnTo>
                  <a:lnTo>
                    <a:pt x="3497348" y="2064558"/>
                  </a:lnTo>
                  <a:lnTo>
                    <a:pt x="3524011" y="2058520"/>
                  </a:lnTo>
                  <a:lnTo>
                    <a:pt x="3549722" y="2052482"/>
                  </a:lnTo>
                  <a:lnTo>
                    <a:pt x="3574480" y="2046127"/>
                  </a:lnTo>
                  <a:lnTo>
                    <a:pt x="3598604" y="2038500"/>
                  </a:lnTo>
                  <a:lnTo>
                    <a:pt x="3621457" y="2030874"/>
                  </a:lnTo>
                  <a:lnTo>
                    <a:pt x="3643042" y="2023247"/>
                  </a:lnTo>
                  <a:lnTo>
                    <a:pt x="3663991" y="2014350"/>
                  </a:lnTo>
                  <a:lnTo>
                    <a:pt x="3683671" y="2005770"/>
                  </a:lnTo>
                  <a:lnTo>
                    <a:pt x="3683671" y="2119532"/>
                  </a:lnTo>
                  <a:lnTo>
                    <a:pt x="3692558" y="2115083"/>
                  </a:lnTo>
                  <a:lnTo>
                    <a:pt x="3701128" y="2110635"/>
                  </a:lnTo>
                  <a:lnTo>
                    <a:pt x="3709381" y="2105550"/>
                  </a:lnTo>
                  <a:lnTo>
                    <a:pt x="3717634" y="2100466"/>
                  </a:lnTo>
                  <a:lnTo>
                    <a:pt x="3725252" y="2095064"/>
                  </a:lnTo>
                  <a:lnTo>
                    <a:pt x="3732235" y="2089979"/>
                  </a:lnTo>
                  <a:lnTo>
                    <a:pt x="3738901" y="2084577"/>
                  </a:lnTo>
                  <a:lnTo>
                    <a:pt x="3744614" y="2079493"/>
                  </a:lnTo>
                  <a:lnTo>
                    <a:pt x="3744614" y="1970179"/>
                  </a:lnTo>
                  <a:lnTo>
                    <a:pt x="3752867" y="1964142"/>
                  </a:lnTo>
                  <a:lnTo>
                    <a:pt x="3760802" y="1958104"/>
                  </a:lnTo>
                  <a:lnTo>
                    <a:pt x="3767786" y="1951749"/>
                  </a:lnTo>
                  <a:lnTo>
                    <a:pt x="3774769" y="1945393"/>
                  </a:lnTo>
                  <a:lnTo>
                    <a:pt x="3781117" y="1939038"/>
                  </a:lnTo>
                  <a:lnTo>
                    <a:pt x="3786830" y="1932365"/>
                  </a:lnTo>
                  <a:lnTo>
                    <a:pt x="3792226" y="1925691"/>
                  </a:lnTo>
                  <a:lnTo>
                    <a:pt x="3796988" y="1919018"/>
                  </a:lnTo>
                  <a:lnTo>
                    <a:pt x="3801432" y="1912027"/>
                  </a:lnTo>
                  <a:lnTo>
                    <a:pt x="3805240" y="1905354"/>
                  </a:lnTo>
                  <a:lnTo>
                    <a:pt x="3808415" y="1898363"/>
                  </a:lnTo>
                  <a:lnTo>
                    <a:pt x="3811271" y="1891372"/>
                  </a:lnTo>
                  <a:lnTo>
                    <a:pt x="3813176" y="1884063"/>
                  </a:lnTo>
                  <a:lnTo>
                    <a:pt x="3814763" y="1877072"/>
                  </a:lnTo>
                  <a:lnTo>
                    <a:pt x="3816033" y="1869446"/>
                  </a:lnTo>
                  <a:lnTo>
                    <a:pt x="3816350" y="1862455"/>
                  </a:lnTo>
                  <a:lnTo>
                    <a:pt x="3816350" y="2010536"/>
                  </a:lnTo>
                  <a:lnTo>
                    <a:pt x="3816033" y="2010854"/>
                  </a:lnTo>
                  <a:lnTo>
                    <a:pt x="3815398" y="2019434"/>
                  </a:lnTo>
                  <a:lnTo>
                    <a:pt x="3814763" y="2025154"/>
                  </a:lnTo>
                  <a:lnTo>
                    <a:pt x="3813493" y="2030556"/>
                  </a:lnTo>
                  <a:lnTo>
                    <a:pt x="3811906" y="2036276"/>
                  </a:lnTo>
                  <a:lnTo>
                    <a:pt x="3810319" y="2041678"/>
                  </a:lnTo>
                  <a:lnTo>
                    <a:pt x="3808097" y="2046762"/>
                  </a:lnTo>
                  <a:lnTo>
                    <a:pt x="3805558" y="2052482"/>
                  </a:lnTo>
                  <a:lnTo>
                    <a:pt x="3803019" y="2057567"/>
                  </a:lnTo>
                  <a:lnTo>
                    <a:pt x="3799844" y="2062969"/>
                  </a:lnTo>
                  <a:lnTo>
                    <a:pt x="3796036" y="2068053"/>
                  </a:lnTo>
                  <a:lnTo>
                    <a:pt x="3792226" y="2073137"/>
                  </a:lnTo>
                  <a:lnTo>
                    <a:pt x="3788418" y="2078540"/>
                  </a:lnTo>
                  <a:lnTo>
                    <a:pt x="3783974" y="2083624"/>
                  </a:lnTo>
                  <a:lnTo>
                    <a:pt x="3779212" y="2088391"/>
                  </a:lnTo>
                  <a:lnTo>
                    <a:pt x="3774134" y="2093475"/>
                  </a:lnTo>
                  <a:lnTo>
                    <a:pt x="3768420" y="2098241"/>
                  </a:lnTo>
                  <a:lnTo>
                    <a:pt x="3763024" y="2103326"/>
                  </a:lnTo>
                  <a:lnTo>
                    <a:pt x="3750963" y="2112859"/>
                  </a:lnTo>
                  <a:lnTo>
                    <a:pt x="3737314" y="2121757"/>
                  </a:lnTo>
                  <a:lnTo>
                    <a:pt x="3722713" y="2130972"/>
                  </a:lnTo>
                  <a:lnTo>
                    <a:pt x="3707477" y="2139552"/>
                  </a:lnTo>
                  <a:lnTo>
                    <a:pt x="3690971" y="2147814"/>
                  </a:lnTo>
                  <a:lnTo>
                    <a:pt x="3673513" y="2156076"/>
                  </a:lnTo>
                  <a:lnTo>
                    <a:pt x="3655103" y="2163702"/>
                  </a:lnTo>
                  <a:lnTo>
                    <a:pt x="3635424" y="2171011"/>
                  </a:lnTo>
                  <a:lnTo>
                    <a:pt x="3615109" y="2178320"/>
                  </a:lnTo>
                  <a:lnTo>
                    <a:pt x="3593842" y="2184993"/>
                  </a:lnTo>
                  <a:lnTo>
                    <a:pt x="3571941" y="2191349"/>
                  </a:lnTo>
                  <a:lnTo>
                    <a:pt x="3549087" y="2197068"/>
                  </a:lnTo>
                  <a:lnTo>
                    <a:pt x="3525281" y="2202788"/>
                  </a:lnTo>
                  <a:lnTo>
                    <a:pt x="3501157" y="2207873"/>
                  </a:lnTo>
                  <a:lnTo>
                    <a:pt x="3476082" y="2212639"/>
                  </a:lnTo>
                  <a:lnTo>
                    <a:pt x="3450371" y="2217088"/>
                  </a:lnTo>
                  <a:lnTo>
                    <a:pt x="3424343" y="2220584"/>
                  </a:lnTo>
                  <a:lnTo>
                    <a:pt x="3397680" y="2224079"/>
                  </a:lnTo>
                  <a:lnTo>
                    <a:pt x="3370065" y="2226939"/>
                  </a:lnTo>
                  <a:lnTo>
                    <a:pt x="3341815" y="2229163"/>
                  </a:lnTo>
                  <a:lnTo>
                    <a:pt x="3313565" y="2231070"/>
                  </a:lnTo>
                  <a:lnTo>
                    <a:pt x="3284680" y="2232341"/>
                  </a:lnTo>
                  <a:lnTo>
                    <a:pt x="3255478" y="2233294"/>
                  </a:lnTo>
                  <a:lnTo>
                    <a:pt x="3225959" y="2233612"/>
                  </a:lnTo>
                  <a:lnTo>
                    <a:pt x="3195487" y="2233294"/>
                  </a:lnTo>
                  <a:lnTo>
                    <a:pt x="3165650" y="2232341"/>
                  </a:lnTo>
                  <a:lnTo>
                    <a:pt x="3136130" y="2231070"/>
                  </a:lnTo>
                  <a:lnTo>
                    <a:pt x="3106928" y="2229163"/>
                  </a:lnTo>
                  <a:lnTo>
                    <a:pt x="3078678" y="2226303"/>
                  </a:lnTo>
                  <a:lnTo>
                    <a:pt x="3050428" y="2223761"/>
                  </a:lnTo>
                  <a:lnTo>
                    <a:pt x="3022813" y="2220266"/>
                  </a:lnTo>
                  <a:lnTo>
                    <a:pt x="2996150" y="2216135"/>
                  </a:lnTo>
                  <a:lnTo>
                    <a:pt x="2970122" y="2211368"/>
                  </a:lnTo>
                  <a:lnTo>
                    <a:pt x="2944729" y="2206602"/>
                  </a:lnTo>
                  <a:lnTo>
                    <a:pt x="2919971" y="2201199"/>
                  </a:lnTo>
                  <a:lnTo>
                    <a:pt x="2895847" y="2195797"/>
                  </a:lnTo>
                  <a:lnTo>
                    <a:pt x="2872994" y="2189442"/>
                  </a:lnTo>
                  <a:lnTo>
                    <a:pt x="2850775" y="2182769"/>
                  </a:lnTo>
                  <a:lnTo>
                    <a:pt x="2829190" y="2175460"/>
                  </a:lnTo>
                  <a:lnTo>
                    <a:pt x="2808876" y="2168469"/>
                  </a:lnTo>
                  <a:lnTo>
                    <a:pt x="2789196" y="2160525"/>
                  </a:lnTo>
                  <a:lnTo>
                    <a:pt x="2770469" y="2152580"/>
                  </a:lnTo>
                  <a:lnTo>
                    <a:pt x="2753328" y="2144001"/>
                  </a:lnTo>
                  <a:lnTo>
                    <a:pt x="2736823" y="2135103"/>
                  </a:lnTo>
                  <a:lnTo>
                    <a:pt x="2721269" y="2126205"/>
                  </a:lnTo>
                  <a:lnTo>
                    <a:pt x="2706986" y="2116990"/>
                  </a:lnTo>
                  <a:lnTo>
                    <a:pt x="2693972" y="2107139"/>
                  </a:lnTo>
                  <a:lnTo>
                    <a:pt x="2688258" y="2102372"/>
                  </a:lnTo>
                  <a:lnTo>
                    <a:pt x="2682227" y="2097288"/>
                  </a:lnTo>
                  <a:lnTo>
                    <a:pt x="2676831" y="2092522"/>
                  </a:lnTo>
                  <a:lnTo>
                    <a:pt x="2671753" y="2087437"/>
                  </a:lnTo>
                  <a:lnTo>
                    <a:pt x="2666991" y="2082353"/>
                  </a:lnTo>
                  <a:lnTo>
                    <a:pt x="2662548" y="2076951"/>
                  </a:lnTo>
                  <a:lnTo>
                    <a:pt x="2658104" y="2071549"/>
                  </a:lnTo>
                  <a:lnTo>
                    <a:pt x="2654612" y="2066464"/>
                  </a:lnTo>
                  <a:lnTo>
                    <a:pt x="2651121" y="2061062"/>
                  </a:lnTo>
                  <a:lnTo>
                    <a:pt x="2647947" y="2055342"/>
                  </a:lnTo>
                  <a:lnTo>
                    <a:pt x="2645090" y="2050258"/>
                  </a:lnTo>
                  <a:lnTo>
                    <a:pt x="2642868" y="2044856"/>
                  </a:lnTo>
                  <a:lnTo>
                    <a:pt x="2640329" y="2039454"/>
                  </a:lnTo>
                  <a:lnTo>
                    <a:pt x="2638742" y="2033416"/>
                  </a:lnTo>
                  <a:lnTo>
                    <a:pt x="2637789" y="2027696"/>
                  </a:lnTo>
                  <a:lnTo>
                    <a:pt x="2636520" y="2022294"/>
                  </a:lnTo>
                  <a:lnTo>
                    <a:pt x="2636202" y="2016256"/>
                  </a:lnTo>
                  <a:lnTo>
                    <a:pt x="2635885" y="2010854"/>
                  </a:lnTo>
                  <a:lnTo>
                    <a:pt x="2635250" y="2010854"/>
                  </a:lnTo>
                  <a:lnTo>
                    <a:pt x="2635250" y="1862137"/>
                  </a:lnTo>
                  <a:close/>
                  <a:moveTo>
                    <a:pt x="3815353" y="1849331"/>
                  </a:moveTo>
                  <a:lnTo>
                    <a:pt x="3816061" y="1854393"/>
                  </a:lnTo>
                  <a:lnTo>
                    <a:pt x="3816350" y="1860279"/>
                  </a:lnTo>
                  <a:lnTo>
                    <a:pt x="3816061" y="1862137"/>
                  </a:lnTo>
                  <a:lnTo>
                    <a:pt x="3816061" y="1859040"/>
                  </a:lnTo>
                  <a:lnTo>
                    <a:pt x="3815773" y="1853154"/>
                  </a:lnTo>
                  <a:lnTo>
                    <a:pt x="3815353" y="1849331"/>
                  </a:lnTo>
                  <a:close/>
                  <a:moveTo>
                    <a:pt x="2636143" y="1848861"/>
                  </a:moveTo>
                  <a:lnTo>
                    <a:pt x="2635885" y="1853247"/>
                  </a:lnTo>
                  <a:lnTo>
                    <a:pt x="2635250" y="1859280"/>
                  </a:lnTo>
                  <a:lnTo>
                    <a:pt x="2635250" y="1854517"/>
                  </a:lnTo>
                  <a:lnTo>
                    <a:pt x="2636143" y="1848861"/>
                  </a:lnTo>
                  <a:close/>
                  <a:moveTo>
                    <a:pt x="3814618" y="1842622"/>
                  </a:moveTo>
                  <a:lnTo>
                    <a:pt x="3815195" y="1847888"/>
                  </a:lnTo>
                  <a:lnTo>
                    <a:pt x="3815353" y="1849331"/>
                  </a:lnTo>
                  <a:lnTo>
                    <a:pt x="3815195" y="1848198"/>
                  </a:lnTo>
                  <a:lnTo>
                    <a:pt x="3814618" y="1842622"/>
                  </a:lnTo>
                  <a:close/>
                  <a:moveTo>
                    <a:pt x="2638425" y="1836737"/>
                  </a:moveTo>
                  <a:lnTo>
                    <a:pt x="2636838" y="1842770"/>
                  </a:lnTo>
                  <a:lnTo>
                    <a:pt x="2636202" y="1848485"/>
                  </a:lnTo>
                  <a:lnTo>
                    <a:pt x="2636143" y="1848861"/>
                  </a:lnTo>
                  <a:lnTo>
                    <a:pt x="2636202" y="1847850"/>
                  </a:lnTo>
                  <a:lnTo>
                    <a:pt x="2636838" y="1842452"/>
                  </a:lnTo>
                  <a:lnTo>
                    <a:pt x="2638425" y="1836737"/>
                  </a:lnTo>
                  <a:close/>
                  <a:moveTo>
                    <a:pt x="3187700" y="1751012"/>
                  </a:moveTo>
                  <a:lnTo>
                    <a:pt x="3187700" y="1827212"/>
                  </a:lnTo>
                  <a:lnTo>
                    <a:pt x="3172031" y="1824063"/>
                  </a:lnTo>
                  <a:lnTo>
                    <a:pt x="3153163" y="1820285"/>
                  </a:lnTo>
                  <a:lnTo>
                    <a:pt x="3144209" y="1818396"/>
                  </a:lnTo>
                  <a:lnTo>
                    <a:pt x="3136535" y="1816191"/>
                  </a:lnTo>
                  <a:lnTo>
                    <a:pt x="3129179" y="1813987"/>
                  </a:lnTo>
                  <a:lnTo>
                    <a:pt x="3122144" y="1811153"/>
                  </a:lnTo>
                  <a:lnTo>
                    <a:pt x="3115749" y="1808005"/>
                  </a:lnTo>
                  <a:lnTo>
                    <a:pt x="3109673" y="1804541"/>
                  </a:lnTo>
                  <a:lnTo>
                    <a:pt x="3106475" y="1801707"/>
                  </a:lnTo>
                  <a:lnTo>
                    <a:pt x="3103917" y="1799503"/>
                  </a:lnTo>
                  <a:lnTo>
                    <a:pt x="3101998" y="1796669"/>
                  </a:lnTo>
                  <a:lnTo>
                    <a:pt x="3100399" y="1793835"/>
                  </a:lnTo>
                  <a:lnTo>
                    <a:pt x="3099120" y="1791001"/>
                  </a:lnTo>
                  <a:lnTo>
                    <a:pt x="3098800" y="1788167"/>
                  </a:lnTo>
                  <a:lnTo>
                    <a:pt x="3098800" y="1785334"/>
                  </a:lnTo>
                  <a:lnTo>
                    <a:pt x="3099120" y="1782500"/>
                  </a:lnTo>
                  <a:lnTo>
                    <a:pt x="3099759" y="1779351"/>
                  </a:lnTo>
                  <a:lnTo>
                    <a:pt x="3101358" y="1777147"/>
                  </a:lnTo>
                  <a:lnTo>
                    <a:pt x="3103597" y="1774313"/>
                  </a:lnTo>
                  <a:lnTo>
                    <a:pt x="3105835" y="1771794"/>
                  </a:lnTo>
                  <a:lnTo>
                    <a:pt x="3108713" y="1769275"/>
                  </a:lnTo>
                  <a:lnTo>
                    <a:pt x="3112231" y="1767386"/>
                  </a:lnTo>
                  <a:lnTo>
                    <a:pt x="3116068" y="1765182"/>
                  </a:lnTo>
                  <a:lnTo>
                    <a:pt x="3120545" y="1763607"/>
                  </a:lnTo>
                  <a:lnTo>
                    <a:pt x="3127581" y="1760773"/>
                  </a:lnTo>
                  <a:lnTo>
                    <a:pt x="3135255" y="1758884"/>
                  </a:lnTo>
                  <a:lnTo>
                    <a:pt x="3143250" y="1756680"/>
                  </a:lnTo>
                  <a:lnTo>
                    <a:pt x="3151564" y="1755106"/>
                  </a:lnTo>
                  <a:lnTo>
                    <a:pt x="3160199" y="1753531"/>
                  </a:lnTo>
                  <a:lnTo>
                    <a:pt x="3169472" y="1752587"/>
                  </a:lnTo>
                  <a:lnTo>
                    <a:pt x="3178426" y="1751642"/>
                  </a:lnTo>
                  <a:lnTo>
                    <a:pt x="3187700" y="1751012"/>
                  </a:lnTo>
                  <a:close/>
                  <a:moveTo>
                    <a:pt x="3203106" y="1692876"/>
                  </a:moveTo>
                  <a:lnTo>
                    <a:pt x="3200250" y="1693193"/>
                  </a:lnTo>
                  <a:lnTo>
                    <a:pt x="3197710" y="1693827"/>
                  </a:lnTo>
                  <a:lnTo>
                    <a:pt x="3194854" y="1694144"/>
                  </a:lnTo>
                  <a:lnTo>
                    <a:pt x="3192949" y="1694778"/>
                  </a:lnTo>
                  <a:lnTo>
                    <a:pt x="3191045" y="1696045"/>
                  </a:lnTo>
                  <a:lnTo>
                    <a:pt x="3189458" y="1697313"/>
                  </a:lnTo>
                  <a:lnTo>
                    <a:pt x="3188506" y="1698581"/>
                  </a:lnTo>
                  <a:lnTo>
                    <a:pt x="3188188" y="1699532"/>
                  </a:lnTo>
                  <a:lnTo>
                    <a:pt x="3188188" y="1720450"/>
                  </a:lnTo>
                  <a:lnTo>
                    <a:pt x="3171684" y="1721718"/>
                  </a:lnTo>
                  <a:lnTo>
                    <a:pt x="3155179" y="1723620"/>
                  </a:lnTo>
                  <a:lnTo>
                    <a:pt x="3139309" y="1726155"/>
                  </a:lnTo>
                  <a:lnTo>
                    <a:pt x="3123756" y="1728691"/>
                  </a:lnTo>
                  <a:lnTo>
                    <a:pt x="3108838" y="1731860"/>
                  </a:lnTo>
                  <a:lnTo>
                    <a:pt x="3095190" y="1735347"/>
                  </a:lnTo>
                  <a:lnTo>
                    <a:pt x="3081542" y="1739784"/>
                  </a:lnTo>
                  <a:lnTo>
                    <a:pt x="3069480" y="1744538"/>
                  </a:lnTo>
                  <a:lnTo>
                    <a:pt x="3061228" y="1748342"/>
                  </a:lnTo>
                  <a:lnTo>
                    <a:pt x="3053293" y="1752462"/>
                  </a:lnTo>
                  <a:lnTo>
                    <a:pt x="3046310" y="1756582"/>
                  </a:lnTo>
                  <a:lnTo>
                    <a:pt x="3040280" y="1761019"/>
                  </a:lnTo>
                  <a:lnTo>
                    <a:pt x="3034884" y="1765774"/>
                  </a:lnTo>
                  <a:lnTo>
                    <a:pt x="3030440" y="1770528"/>
                  </a:lnTo>
                  <a:lnTo>
                    <a:pt x="3026949" y="1775282"/>
                  </a:lnTo>
                  <a:lnTo>
                    <a:pt x="3024092" y="1780353"/>
                  </a:lnTo>
                  <a:lnTo>
                    <a:pt x="3022505" y="1785107"/>
                  </a:lnTo>
                  <a:lnTo>
                    <a:pt x="3021235" y="1790179"/>
                  </a:lnTo>
                  <a:lnTo>
                    <a:pt x="3021235" y="1794933"/>
                  </a:lnTo>
                  <a:lnTo>
                    <a:pt x="3022505" y="1800004"/>
                  </a:lnTo>
                  <a:lnTo>
                    <a:pt x="3024092" y="1805075"/>
                  </a:lnTo>
                  <a:lnTo>
                    <a:pt x="3026949" y="1809829"/>
                  </a:lnTo>
                  <a:lnTo>
                    <a:pt x="3030758" y="1814583"/>
                  </a:lnTo>
                  <a:lnTo>
                    <a:pt x="3035519" y="1819338"/>
                  </a:lnTo>
                  <a:lnTo>
                    <a:pt x="3040597" y="1823775"/>
                  </a:lnTo>
                  <a:lnTo>
                    <a:pt x="3046310" y="1827578"/>
                  </a:lnTo>
                  <a:lnTo>
                    <a:pt x="3052976" y="1831065"/>
                  </a:lnTo>
                  <a:lnTo>
                    <a:pt x="3059958" y="1835185"/>
                  </a:lnTo>
                  <a:lnTo>
                    <a:pt x="3067893" y="1838354"/>
                  </a:lnTo>
                  <a:lnTo>
                    <a:pt x="3076146" y="1841524"/>
                  </a:lnTo>
                  <a:lnTo>
                    <a:pt x="3084716" y="1844059"/>
                  </a:lnTo>
                  <a:lnTo>
                    <a:pt x="3094555" y="1846595"/>
                  </a:lnTo>
                  <a:lnTo>
                    <a:pt x="3130104" y="1853885"/>
                  </a:lnTo>
                  <a:lnTo>
                    <a:pt x="3188188" y="1865929"/>
                  </a:lnTo>
                  <a:lnTo>
                    <a:pt x="3188188" y="1956259"/>
                  </a:lnTo>
                  <a:lnTo>
                    <a:pt x="3173588" y="1954357"/>
                  </a:lnTo>
                  <a:lnTo>
                    <a:pt x="3159305" y="1952455"/>
                  </a:lnTo>
                  <a:lnTo>
                    <a:pt x="3152005" y="1951187"/>
                  </a:lnTo>
                  <a:lnTo>
                    <a:pt x="3144070" y="1949603"/>
                  </a:lnTo>
                  <a:lnTo>
                    <a:pt x="3127565" y="1945799"/>
                  </a:lnTo>
                  <a:lnTo>
                    <a:pt x="3111695" y="1941362"/>
                  </a:lnTo>
                  <a:lnTo>
                    <a:pt x="3098681" y="1936608"/>
                  </a:lnTo>
                  <a:lnTo>
                    <a:pt x="3095190" y="1935657"/>
                  </a:lnTo>
                  <a:lnTo>
                    <a:pt x="3091699" y="1934072"/>
                  </a:lnTo>
                  <a:lnTo>
                    <a:pt x="3088842" y="1932805"/>
                  </a:lnTo>
                  <a:lnTo>
                    <a:pt x="3088524" y="1932488"/>
                  </a:lnTo>
                  <a:lnTo>
                    <a:pt x="3084398" y="1929952"/>
                  </a:lnTo>
                  <a:lnTo>
                    <a:pt x="3082176" y="1928684"/>
                  </a:lnTo>
                  <a:lnTo>
                    <a:pt x="3079637" y="1927733"/>
                  </a:lnTo>
                  <a:lnTo>
                    <a:pt x="3077415" y="1926783"/>
                  </a:lnTo>
                  <a:lnTo>
                    <a:pt x="3074559" y="1926149"/>
                  </a:lnTo>
                  <a:lnTo>
                    <a:pt x="3068211" y="1925198"/>
                  </a:lnTo>
                  <a:lnTo>
                    <a:pt x="3061863" y="1924881"/>
                  </a:lnTo>
                  <a:lnTo>
                    <a:pt x="3055197" y="1925515"/>
                  </a:lnTo>
                  <a:lnTo>
                    <a:pt x="3048532" y="1926466"/>
                  </a:lnTo>
                  <a:lnTo>
                    <a:pt x="3042184" y="1928050"/>
                  </a:lnTo>
                  <a:lnTo>
                    <a:pt x="3035836" y="1929952"/>
                  </a:lnTo>
                  <a:lnTo>
                    <a:pt x="3030123" y="1932488"/>
                  </a:lnTo>
                  <a:lnTo>
                    <a:pt x="3025044" y="1934706"/>
                  </a:lnTo>
                  <a:lnTo>
                    <a:pt x="3020918" y="1937559"/>
                  </a:lnTo>
                  <a:lnTo>
                    <a:pt x="3017427" y="1940728"/>
                  </a:lnTo>
                  <a:lnTo>
                    <a:pt x="3016157" y="1941679"/>
                  </a:lnTo>
                  <a:lnTo>
                    <a:pt x="3015522" y="1943264"/>
                  </a:lnTo>
                  <a:lnTo>
                    <a:pt x="3015205" y="1944849"/>
                  </a:lnTo>
                  <a:lnTo>
                    <a:pt x="3015205" y="1946116"/>
                  </a:lnTo>
                  <a:lnTo>
                    <a:pt x="3015205" y="1947701"/>
                  </a:lnTo>
                  <a:lnTo>
                    <a:pt x="3015840" y="1948969"/>
                  </a:lnTo>
                  <a:lnTo>
                    <a:pt x="3017109" y="1950554"/>
                  </a:lnTo>
                  <a:lnTo>
                    <a:pt x="3018696" y="1951504"/>
                  </a:lnTo>
                  <a:lnTo>
                    <a:pt x="3025044" y="1955625"/>
                  </a:lnTo>
                  <a:lnTo>
                    <a:pt x="3032027" y="1959428"/>
                  </a:lnTo>
                  <a:lnTo>
                    <a:pt x="3039962" y="1962915"/>
                  </a:lnTo>
                  <a:lnTo>
                    <a:pt x="3048532" y="1966084"/>
                  </a:lnTo>
                  <a:lnTo>
                    <a:pt x="3057737" y="1969253"/>
                  </a:lnTo>
                  <a:lnTo>
                    <a:pt x="3067576" y="1972106"/>
                  </a:lnTo>
                  <a:lnTo>
                    <a:pt x="3077733" y="1974959"/>
                  </a:lnTo>
                  <a:lnTo>
                    <a:pt x="3088842" y="1977177"/>
                  </a:lnTo>
                  <a:lnTo>
                    <a:pt x="3100268" y="1979713"/>
                  </a:lnTo>
                  <a:lnTo>
                    <a:pt x="3111695" y="1981614"/>
                  </a:lnTo>
                  <a:lnTo>
                    <a:pt x="3123756" y="1983516"/>
                  </a:lnTo>
                  <a:lnTo>
                    <a:pt x="3136452" y="1985101"/>
                  </a:lnTo>
                  <a:lnTo>
                    <a:pt x="3149148" y="1986369"/>
                  </a:lnTo>
                  <a:lnTo>
                    <a:pt x="3162162" y="1987636"/>
                  </a:lnTo>
                  <a:lnTo>
                    <a:pt x="3188188" y="1989538"/>
                  </a:lnTo>
                  <a:lnTo>
                    <a:pt x="3188188" y="2009823"/>
                  </a:lnTo>
                  <a:lnTo>
                    <a:pt x="3188506" y="2011407"/>
                  </a:lnTo>
                  <a:lnTo>
                    <a:pt x="3189458" y="2012675"/>
                  </a:lnTo>
                  <a:lnTo>
                    <a:pt x="3191045" y="2013626"/>
                  </a:lnTo>
                  <a:lnTo>
                    <a:pt x="3192949" y="2014577"/>
                  </a:lnTo>
                  <a:lnTo>
                    <a:pt x="3194854" y="2015528"/>
                  </a:lnTo>
                  <a:lnTo>
                    <a:pt x="3197710" y="2015845"/>
                  </a:lnTo>
                  <a:lnTo>
                    <a:pt x="3200250" y="2016162"/>
                  </a:lnTo>
                  <a:lnTo>
                    <a:pt x="3203106" y="2016479"/>
                  </a:lnTo>
                  <a:lnTo>
                    <a:pt x="3254843" y="2016479"/>
                  </a:lnTo>
                  <a:lnTo>
                    <a:pt x="3258017" y="2016162"/>
                  </a:lnTo>
                  <a:lnTo>
                    <a:pt x="3260556" y="2015845"/>
                  </a:lnTo>
                  <a:lnTo>
                    <a:pt x="3263413" y="2015528"/>
                  </a:lnTo>
                  <a:lnTo>
                    <a:pt x="3265317" y="2014577"/>
                  </a:lnTo>
                  <a:lnTo>
                    <a:pt x="3267539" y="2013626"/>
                  </a:lnTo>
                  <a:lnTo>
                    <a:pt x="3269126" y="2012675"/>
                  </a:lnTo>
                  <a:lnTo>
                    <a:pt x="3269761" y="2011407"/>
                  </a:lnTo>
                  <a:lnTo>
                    <a:pt x="3270078" y="2009823"/>
                  </a:lnTo>
                  <a:lnTo>
                    <a:pt x="3270078" y="1988587"/>
                  </a:lnTo>
                  <a:lnTo>
                    <a:pt x="3286265" y="1987636"/>
                  </a:lnTo>
                  <a:lnTo>
                    <a:pt x="3302136" y="1986369"/>
                  </a:lnTo>
                  <a:lnTo>
                    <a:pt x="3317371" y="1984467"/>
                  </a:lnTo>
                  <a:lnTo>
                    <a:pt x="3331971" y="1981931"/>
                  </a:lnTo>
                  <a:lnTo>
                    <a:pt x="3345937" y="1979079"/>
                  </a:lnTo>
                  <a:lnTo>
                    <a:pt x="3358950" y="1976543"/>
                  </a:lnTo>
                  <a:lnTo>
                    <a:pt x="3370694" y="1973057"/>
                  </a:lnTo>
                  <a:lnTo>
                    <a:pt x="3381486" y="1968937"/>
                  </a:lnTo>
                  <a:lnTo>
                    <a:pt x="3390056" y="1965450"/>
                  </a:lnTo>
                  <a:lnTo>
                    <a:pt x="3398308" y="1961964"/>
                  </a:lnTo>
                  <a:lnTo>
                    <a:pt x="3405291" y="1957843"/>
                  </a:lnTo>
                  <a:lnTo>
                    <a:pt x="3411956" y="1953723"/>
                  </a:lnTo>
                  <a:lnTo>
                    <a:pt x="3417670" y="1949286"/>
                  </a:lnTo>
                  <a:lnTo>
                    <a:pt x="3422748" y="1944849"/>
                  </a:lnTo>
                  <a:lnTo>
                    <a:pt x="3427192" y="1940094"/>
                  </a:lnTo>
                  <a:lnTo>
                    <a:pt x="3430683" y="1935657"/>
                  </a:lnTo>
                  <a:lnTo>
                    <a:pt x="3433540" y="1930903"/>
                  </a:lnTo>
                  <a:lnTo>
                    <a:pt x="3435444" y="1926149"/>
                  </a:lnTo>
                  <a:lnTo>
                    <a:pt x="3436396" y="1921078"/>
                  </a:lnTo>
                  <a:lnTo>
                    <a:pt x="3437031" y="1916323"/>
                  </a:lnTo>
                  <a:lnTo>
                    <a:pt x="3436079" y="1910935"/>
                  </a:lnTo>
                  <a:lnTo>
                    <a:pt x="3434492" y="1905864"/>
                  </a:lnTo>
                  <a:lnTo>
                    <a:pt x="3432270" y="1901110"/>
                  </a:lnTo>
                  <a:lnTo>
                    <a:pt x="3429096" y="1896039"/>
                  </a:lnTo>
                  <a:lnTo>
                    <a:pt x="3426557" y="1893820"/>
                  </a:lnTo>
                  <a:lnTo>
                    <a:pt x="3424335" y="1890968"/>
                  </a:lnTo>
                  <a:lnTo>
                    <a:pt x="3418304" y="1886530"/>
                  </a:lnTo>
                  <a:lnTo>
                    <a:pt x="3411639" y="1882093"/>
                  </a:lnTo>
                  <a:lnTo>
                    <a:pt x="3404339" y="1877973"/>
                  </a:lnTo>
                  <a:lnTo>
                    <a:pt x="3395451" y="1874169"/>
                  </a:lnTo>
                  <a:lnTo>
                    <a:pt x="3385929" y="1870683"/>
                  </a:lnTo>
                  <a:lnTo>
                    <a:pt x="3375772" y="1866880"/>
                  </a:lnTo>
                  <a:lnTo>
                    <a:pt x="3365298" y="1863710"/>
                  </a:lnTo>
                  <a:lnTo>
                    <a:pt x="3354189" y="1860541"/>
                  </a:lnTo>
                  <a:lnTo>
                    <a:pt x="3342763" y="1858005"/>
                  </a:lnTo>
                  <a:lnTo>
                    <a:pt x="3318640" y="1852300"/>
                  </a:lnTo>
                  <a:lnTo>
                    <a:pt x="3294200" y="1847546"/>
                  </a:lnTo>
                  <a:lnTo>
                    <a:pt x="3270078" y="1843426"/>
                  </a:lnTo>
                  <a:lnTo>
                    <a:pt x="3270078" y="1752779"/>
                  </a:lnTo>
                  <a:lnTo>
                    <a:pt x="3291026" y="1755631"/>
                  </a:lnTo>
                  <a:lnTo>
                    <a:pt x="3298961" y="1756582"/>
                  </a:lnTo>
                  <a:lnTo>
                    <a:pt x="3306896" y="1758801"/>
                  </a:lnTo>
                  <a:lnTo>
                    <a:pt x="3323719" y="1762921"/>
                  </a:lnTo>
                  <a:lnTo>
                    <a:pt x="3339589" y="1767992"/>
                  </a:lnTo>
                  <a:lnTo>
                    <a:pt x="3352920" y="1772746"/>
                  </a:lnTo>
                  <a:lnTo>
                    <a:pt x="3360537" y="1775599"/>
                  </a:lnTo>
                  <a:lnTo>
                    <a:pt x="3363076" y="1777184"/>
                  </a:lnTo>
                  <a:lnTo>
                    <a:pt x="3367203" y="1779402"/>
                  </a:lnTo>
                  <a:lnTo>
                    <a:pt x="3369424" y="1780670"/>
                  </a:lnTo>
                  <a:lnTo>
                    <a:pt x="3371964" y="1781938"/>
                  </a:lnTo>
                  <a:lnTo>
                    <a:pt x="3374186" y="1783206"/>
                  </a:lnTo>
                  <a:lnTo>
                    <a:pt x="3377042" y="1783523"/>
                  </a:lnTo>
                  <a:lnTo>
                    <a:pt x="3383390" y="1784157"/>
                  </a:lnTo>
                  <a:lnTo>
                    <a:pt x="3389738" y="1784790"/>
                  </a:lnTo>
                  <a:lnTo>
                    <a:pt x="3396404" y="1784157"/>
                  </a:lnTo>
                  <a:lnTo>
                    <a:pt x="3403069" y="1783206"/>
                  </a:lnTo>
                  <a:lnTo>
                    <a:pt x="3409417" y="1781621"/>
                  </a:lnTo>
                  <a:lnTo>
                    <a:pt x="3415765" y="1779402"/>
                  </a:lnTo>
                  <a:lnTo>
                    <a:pt x="3421478" y="1777184"/>
                  </a:lnTo>
                  <a:lnTo>
                    <a:pt x="3426557" y="1774965"/>
                  </a:lnTo>
                  <a:lnTo>
                    <a:pt x="3430683" y="1772113"/>
                  </a:lnTo>
                  <a:lnTo>
                    <a:pt x="3434174" y="1769260"/>
                  </a:lnTo>
                  <a:lnTo>
                    <a:pt x="3435127" y="1767675"/>
                  </a:lnTo>
                  <a:lnTo>
                    <a:pt x="3436079" y="1766091"/>
                  </a:lnTo>
                  <a:lnTo>
                    <a:pt x="3436396" y="1765140"/>
                  </a:lnTo>
                  <a:lnTo>
                    <a:pt x="3436396" y="1763555"/>
                  </a:lnTo>
                  <a:lnTo>
                    <a:pt x="3436079" y="1761970"/>
                  </a:lnTo>
                  <a:lnTo>
                    <a:pt x="3435761" y="1760702"/>
                  </a:lnTo>
                  <a:lnTo>
                    <a:pt x="3434492" y="1759118"/>
                  </a:lnTo>
                  <a:lnTo>
                    <a:pt x="3432905" y="1757850"/>
                  </a:lnTo>
                  <a:lnTo>
                    <a:pt x="3428144" y="1754997"/>
                  </a:lnTo>
                  <a:lnTo>
                    <a:pt x="3423065" y="1752145"/>
                  </a:lnTo>
                  <a:lnTo>
                    <a:pt x="3417352" y="1749292"/>
                  </a:lnTo>
                  <a:lnTo>
                    <a:pt x="3410369" y="1746440"/>
                  </a:lnTo>
                  <a:lnTo>
                    <a:pt x="3403386" y="1743587"/>
                  </a:lnTo>
                  <a:lnTo>
                    <a:pt x="3396404" y="1741369"/>
                  </a:lnTo>
                  <a:lnTo>
                    <a:pt x="3380534" y="1736614"/>
                  </a:lnTo>
                  <a:lnTo>
                    <a:pt x="3363711" y="1732177"/>
                  </a:lnTo>
                  <a:lnTo>
                    <a:pt x="3346572" y="1728374"/>
                  </a:lnTo>
                  <a:lnTo>
                    <a:pt x="3329749" y="1725204"/>
                  </a:lnTo>
                  <a:lnTo>
                    <a:pt x="3313562" y="1723303"/>
                  </a:lnTo>
                  <a:lnTo>
                    <a:pt x="3292296" y="1720767"/>
                  </a:lnTo>
                  <a:lnTo>
                    <a:pt x="3270078" y="1719182"/>
                  </a:lnTo>
                  <a:lnTo>
                    <a:pt x="3270078" y="1699532"/>
                  </a:lnTo>
                  <a:lnTo>
                    <a:pt x="3269761" y="1698581"/>
                  </a:lnTo>
                  <a:lnTo>
                    <a:pt x="3269126" y="1697313"/>
                  </a:lnTo>
                  <a:lnTo>
                    <a:pt x="3267539" y="1696045"/>
                  </a:lnTo>
                  <a:lnTo>
                    <a:pt x="3265317" y="1694778"/>
                  </a:lnTo>
                  <a:lnTo>
                    <a:pt x="3263413" y="1694144"/>
                  </a:lnTo>
                  <a:lnTo>
                    <a:pt x="3260556" y="1693827"/>
                  </a:lnTo>
                  <a:lnTo>
                    <a:pt x="3258017" y="1693193"/>
                  </a:lnTo>
                  <a:lnTo>
                    <a:pt x="3254843" y="1692876"/>
                  </a:lnTo>
                  <a:lnTo>
                    <a:pt x="3203106" y="1692876"/>
                  </a:lnTo>
                  <a:close/>
                  <a:moveTo>
                    <a:pt x="3225959" y="1673225"/>
                  </a:moveTo>
                  <a:lnTo>
                    <a:pt x="3251986" y="1673542"/>
                  </a:lnTo>
                  <a:lnTo>
                    <a:pt x="3278013" y="1674493"/>
                  </a:lnTo>
                  <a:lnTo>
                    <a:pt x="3303722" y="1675444"/>
                  </a:lnTo>
                  <a:lnTo>
                    <a:pt x="3328480" y="1677028"/>
                  </a:lnTo>
                  <a:lnTo>
                    <a:pt x="3353237" y="1679247"/>
                  </a:lnTo>
                  <a:lnTo>
                    <a:pt x="3377360" y="1681466"/>
                  </a:lnTo>
                  <a:lnTo>
                    <a:pt x="3401165" y="1684318"/>
                  </a:lnTo>
                  <a:lnTo>
                    <a:pt x="3424335" y="1687805"/>
                  </a:lnTo>
                  <a:lnTo>
                    <a:pt x="3446870" y="1691291"/>
                  </a:lnTo>
                  <a:lnTo>
                    <a:pt x="3468771" y="1695411"/>
                  </a:lnTo>
                  <a:lnTo>
                    <a:pt x="3490037" y="1699532"/>
                  </a:lnTo>
                  <a:lnTo>
                    <a:pt x="3510668" y="1704286"/>
                  </a:lnTo>
                  <a:lnTo>
                    <a:pt x="3530664" y="1709357"/>
                  </a:lnTo>
                  <a:lnTo>
                    <a:pt x="3550026" y="1715062"/>
                  </a:lnTo>
                  <a:lnTo>
                    <a:pt x="3568752" y="1720450"/>
                  </a:lnTo>
                  <a:lnTo>
                    <a:pt x="3586527" y="1726789"/>
                  </a:lnTo>
                  <a:lnTo>
                    <a:pt x="3603349" y="1733128"/>
                  </a:lnTo>
                  <a:lnTo>
                    <a:pt x="3619219" y="1739467"/>
                  </a:lnTo>
                  <a:lnTo>
                    <a:pt x="3634454" y="1746440"/>
                  </a:lnTo>
                  <a:lnTo>
                    <a:pt x="3648738" y="1753413"/>
                  </a:lnTo>
                  <a:lnTo>
                    <a:pt x="3661751" y="1760702"/>
                  </a:lnTo>
                  <a:lnTo>
                    <a:pt x="3673812" y="1768626"/>
                  </a:lnTo>
                  <a:lnTo>
                    <a:pt x="3685239" y="1776550"/>
                  </a:lnTo>
                  <a:lnTo>
                    <a:pt x="3695713" y="1784157"/>
                  </a:lnTo>
                  <a:lnTo>
                    <a:pt x="3704600" y="1792397"/>
                  </a:lnTo>
                  <a:lnTo>
                    <a:pt x="3708726" y="1796834"/>
                  </a:lnTo>
                  <a:lnTo>
                    <a:pt x="3712535" y="1800955"/>
                  </a:lnTo>
                  <a:lnTo>
                    <a:pt x="3716027" y="1805075"/>
                  </a:lnTo>
                  <a:lnTo>
                    <a:pt x="3719518" y="1809512"/>
                  </a:lnTo>
                  <a:lnTo>
                    <a:pt x="3722375" y="1813950"/>
                  </a:lnTo>
                  <a:lnTo>
                    <a:pt x="3725231" y="1818704"/>
                  </a:lnTo>
                  <a:lnTo>
                    <a:pt x="3727453" y="1822824"/>
                  </a:lnTo>
                  <a:lnTo>
                    <a:pt x="3729357" y="1827261"/>
                  </a:lnTo>
                  <a:lnTo>
                    <a:pt x="3731579" y="1832015"/>
                  </a:lnTo>
                  <a:lnTo>
                    <a:pt x="3733166" y="1836136"/>
                  </a:lnTo>
                  <a:lnTo>
                    <a:pt x="3733801" y="1840890"/>
                  </a:lnTo>
                  <a:lnTo>
                    <a:pt x="3735071" y="1845644"/>
                  </a:lnTo>
                  <a:lnTo>
                    <a:pt x="3735388" y="1850081"/>
                  </a:lnTo>
                  <a:lnTo>
                    <a:pt x="3735388" y="1854836"/>
                  </a:lnTo>
                  <a:lnTo>
                    <a:pt x="3735388" y="1859590"/>
                  </a:lnTo>
                  <a:lnTo>
                    <a:pt x="3735071" y="1864344"/>
                  </a:lnTo>
                  <a:lnTo>
                    <a:pt x="3733801" y="1869098"/>
                  </a:lnTo>
                  <a:lnTo>
                    <a:pt x="3733166" y="1873219"/>
                  </a:lnTo>
                  <a:lnTo>
                    <a:pt x="3731579" y="1877973"/>
                  </a:lnTo>
                  <a:lnTo>
                    <a:pt x="3729357" y="1882727"/>
                  </a:lnTo>
                  <a:lnTo>
                    <a:pt x="3727453" y="1887164"/>
                  </a:lnTo>
                  <a:lnTo>
                    <a:pt x="3725231" y="1891285"/>
                  </a:lnTo>
                  <a:lnTo>
                    <a:pt x="3722375" y="1895722"/>
                  </a:lnTo>
                  <a:lnTo>
                    <a:pt x="3719518" y="1900476"/>
                  </a:lnTo>
                  <a:lnTo>
                    <a:pt x="3716027" y="1904913"/>
                  </a:lnTo>
                  <a:lnTo>
                    <a:pt x="3712535" y="1908717"/>
                  </a:lnTo>
                  <a:lnTo>
                    <a:pt x="3708726" y="1913154"/>
                  </a:lnTo>
                  <a:lnTo>
                    <a:pt x="3704600" y="1917274"/>
                  </a:lnTo>
                  <a:lnTo>
                    <a:pt x="3695713" y="1925515"/>
                  </a:lnTo>
                  <a:lnTo>
                    <a:pt x="3685239" y="1933438"/>
                  </a:lnTo>
                  <a:lnTo>
                    <a:pt x="3673812" y="1941362"/>
                  </a:lnTo>
                  <a:lnTo>
                    <a:pt x="3661751" y="1948969"/>
                  </a:lnTo>
                  <a:lnTo>
                    <a:pt x="3648738" y="1956259"/>
                  </a:lnTo>
                  <a:lnTo>
                    <a:pt x="3634454" y="1963548"/>
                  </a:lnTo>
                  <a:lnTo>
                    <a:pt x="3619219" y="1970521"/>
                  </a:lnTo>
                  <a:lnTo>
                    <a:pt x="3603349" y="1976860"/>
                  </a:lnTo>
                  <a:lnTo>
                    <a:pt x="3586527" y="1983199"/>
                  </a:lnTo>
                  <a:lnTo>
                    <a:pt x="3568752" y="1989538"/>
                  </a:lnTo>
                  <a:lnTo>
                    <a:pt x="3550026" y="1994926"/>
                  </a:lnTo>
                  <a:lnTo>
                    <a:pt x="3530664" y="2000631"/>
                  </a:lnTo>
                  <a:lnTo>
                    <a:pt x="3510668" y="2005702"/>
                  </a:lnTo>
                  <a:lnTo>
                    <a:pt x="3490037" y="2010457"/>
                  </a:lnTo>
                  <a:lnTo>
                    <a:pt x="3468771" y="2014577"/>
                  </a:lnTo>
                  <a:lnTo>
                    <a:pt x="3446870" y="2018697"/>
                  </a:lnTo>
                  <a:lnTo>
                    <a:pt x="3424335" y="2022184"/>
                  </a:lnTo>
                  <a:lnTo>
                    <a:pt x="3401165" y="2025670"/>
                  </a:lnTo>
                  <a:lnTo>
                    <a:pt x="3377360" y="2028523"/>
                  </a:lnTo>
                  <a:lnTo>
                    <a:pt x="3353237" y="2030741"/>
                  </a:lnTo>
                  <a:lnTo>
                    <a:pt x="3328480" y="2032643"/>
                  </a:lnTo>
                  <a:lnTo>
                    <a:pt x="3303722" y="2034228"/>
                  </a:lnTo>
                  <a:lnTo>
                    <a:pt x="3278013" y="2035495"/>
                  </a:lnTo>
                  <a:lnTo>
                    <a:pt x="3251986" y="2036446"/>
                  </a:lnTo>
                  <a:lnTo>
                    <a:pt x="3225959" y="2036763"/>
                  </a:lnTo>
                  <a:lnTo>
                    <a:pt x="3199615" y="2036446"/>
                  </a:lnTo>
                  <a:lnTo>
                    <a:pt x="3173905" y="2035495"/>
                  </a:lnTo>
                  <a:lnTo>
                    <a:pt x="3148196" y="2034228"/>
                  </a:lnTo>
                  <a:lnTo>
                    <a:pt x="3123121" y="2032643"/>
                  </a:lnTo>
                  <a:lnTo>
                    <a:pt x="3098681" y="2030741"/>
                  </a:lnTo>
                  <a:lnTo>
                    <a:pt x="3074241" y="2028523"/>
                  </a:lnTo>
                  <a:lnTo>
                    <a:pt x="3050436" y="2025670"/>
                  </a:lnTo>
                  <a:lnTo>
                    <a:pt x="3027584" y="2022184"/>
                  </a:lnTo>
                  <a:lnTo>
                    <a:pt x="3004731" y="2018697"/>
                  </a:lnTo>
                  <a:lnTo>
                    <a:pt x="2983147" y="2014577"/>
                  </a:lnTo>
                  <a:lnTo>
                    <a:pt x="2961564" y="2010457"/>
                  </a:lnTo>
                  <a:lnTo>
                    <a:pt x="2940933" y="2005702"/>
                  </a:lnTo>
                  <a:lnTo>
                    <a:pt x="2920937" y="2000631"/>
                  </a:lnTo>
                  <a:lnTo>
                    <a:pt x="2901575" y="1994926"/>
                  </a:lnTo>
                  <a:lnTo>
                    <a:pt x="2883483" y="1989538"/>
                  </a:lnTo>
                  <a:lnTo>
                    <a:pt x="2865709" y="1983199"/>
                  </a:lnTo>
                  <a:lnTo>
                    <a:pt x="2848569" y="1976860"/>
                  </a:lnTo>
                  <a:lnTo>
                    <a:pt x="2832382" y="1970521"/>
                  </a:lnTo>
                  <a:lnTo>
                    <a:pt x="2817464" y="1963548"/>
                  </a:lnTo>
                  <a:lnTo>
                    <a:pt x="2803181" y="1956259"/>
                  </a:lnTo>
                  <a:lnTo>
                    <a:pt x="2789850" y="1948969"/>
                  </a:lnTo>
                  <a:lnTo>
                    <a:pt x="2777789" y="1941362"/>
                  </a:lnTo>
                  <a:lnTo>
                    <a:pt x="2766362" y="1933438"/>
                  </a:lnTo>
                  <a:lnTo>
                    <a:pt x="2755888" y="1925515"/>
                  </a:lnTo>
                  <a:lnTo>
                    <a:pt x="2747001" y="1917274"/>
                  </a:lnTo>
                  <a:lnTo>
                    <a:pt x="2742875" y="1913154"/>
                  </a:lnTo>
                  <a:lnTo>
                    <a:pt x="2739066" y="1908717"/>
                  </a:lnTo>
                  <a:lnTo>
                    <a:pt x="2735574" y="1904913"/>
                  </a:lnTo>
                  <a:lnTo>
                    <a:pt x="2732400" y="1900476"/>
                  </a:lnTo>
                  <a:lnTo>
                    <a:pt x="2729226" y="1895722"/>
                  </a:lnTo>
                  <a:lnTo>
                    <a:pt x="2726370" y="1891285"/>
                  </a:lnTo>
                  <a:lnTo>
                    <a:pt x="2724148" y="1887164"/>
                  </a:lnTo>
                  <a:lnTo>
                    <a:pt x="2722244" y="1882727"/>
                  </a:lnTo>
                  <a:lnTo>
                    <a:pt x="2720022" y="1877973"/>
                  </a:lnTo>
                  <a:lnTo>
                    <a:pt x="2718435" y="1873219"/>
                  </a:lnTo>
                  <a:lnTo>
                    <a:pt x="2717800" y="1869098"/>
                  </a:lnTo>
                  <a:lnTo>
                    <a:pt x="2716530" y="1864344"/>
                  </a:lnTo>
                  <a:lnTo>
                    <a:pt x="2716213" y="1859590"/>
                  </a:lnTo>
                  <a:lnTo>
                    <a:pt x="2716213" y="1854836"/>
                  </a:lnTo>
                  <a:lnTo>
                    <a:pt x="2716213" y="1850081"/>
                  </a:lnTo>
                  <a:lnTo>
                    <a:pt x="2716530" y="1845644"/>
                  </a:lnTo>
                  <a:lnTo>
                    <a:pt x="2717800" y="1840890"/>
                  </a:lnTo>
                  <a:lnTo>
                    <a:pt x="2718435" y="1836136"/>
                  </a:lnTo>
                  <a:lnTo>
                    <a:pt x="2720022" y="1832015"/>
                  </a:lnTo>
                  <a:lnTo>
                    <a:pt x="2722244" y="1827261"/>
                  </a:lnTo>
                  <a:lnTo>
                    <a:pt x="2724148" y="1822824"/>
                  </a:lnTo>
                  <a:lnTo>
                    <a:pt x="2726370" y="1818704"/>
                  </a:lnTo>
                  <a:lnTo>
                    <a:pt x="2729226" y="1813950"/>
                  </a:lnTo>
                  <a:lnTo>
                    <a:pt x="2732400" y="1809512"/>
                  </a:lnTo>
                  <a:lnTo>
                    <a:pt x="2735574" y="1805075"/>
                  </a:lnTo>
                  <a:lnTo>
                    <a:pt x="2739066" y="1800955"/>
                  </a:lnTo>
                  <a:lnTo>
                    <a:pt x="2742875" y="1796834"/>
                  </a:lnTo>
                  <a:lnTo>
                    <a:pt x="2747001" y="1792397"/>
                  </a:lnTo>
                  <a:lnTo>
                    <a:pt x="2755888" y="1784157"/>
                  </a:lnTo>
                  <a:lnTo>
                    <a:pt x="2766362" y="1776550"/>
                  </a:lnTo>
                  <a:lnTo>
                    <a:pt x="2777789" y="1768626"/>
                  </a:lnTo>
                  <a:lnTo>
                    <a:pt x="2789850" y="1760702"/>
                  </a:lnTo>
                  <a:lnTo>
                    <a:pt x="2803181" y="1753413"/>
                  </a:lnTo>
                  <a:lnTo>
                    <a:pt x="2817464" y="1746440"/>
                  </a:lnTo>
                  <a:lnTo>
                    <a:pt x="2832382" y="1739467"/>
                  </a:lnTo>
                  <a:lnTo>
                    <a:pt x="2848569" y="1733128"/>
                  </a:lnTo>
                  <a:lnTo>
                    <a:pt x="2865709" y="1726789"/>
                  </a:lnTo>
                  <a:lnTo>
                    <a:pt x="2883483" y="1720450"/>
                  </a:lnTo>
                  <a:lnTo>
                    <a:pt x="2901575" y="1715062"/>
                  </a:lnTo>
                  <a:lnTo>
                    <a:pt x="2920937" y="1709357"/>
                  </a:lnTo>
                  <a:lnTo>
                    <a:pt x="2940933" y="1704286"/>
                  </a:lnTo>
                  <a:lnTo>
                    <a:pt x="2961564" y="1699532"/>
                  </a:lnTo>
                  <a:lnTo>
                    <a:pt x="2983147" y="1695411"/>
                  </a:lnTo>
                  <a:lnTo>
                    <a:pt x="3004731" y="1691291"/>
                  </a:lnTo>
                  <a:lnTo>
                    <a:pt x="3027584" y="1687805"/>
                  </a:lnTo>
                  <a:lnTo>
                    <a:pt x="3050436" y="1684318"/>
                  </a:lnTo>
                  <a:lnTo>
                    <a:pt x="3074241" y="1681466"/>
                  </a:lnTo>
                  <a:lnTo>
                    <a:pt x="3098681" y="1679247"/>
                  </a:lnTo>
                  <a:lnTo>
                    <a:pt x="3123121" y="1677028"/>
                  </a:lnTo>
                  <a:lnTo>
                    <a:pt x="3148196" y="1675444"/>
                  </a:lnTo>
                  <a:lnTo>
                    <a:pt x="3173905" y="1674493"/>
                  </a:lnTo>
                  <a:lnTo>
                    <a:pt x="3199615" y="1673542"/>
                  </a:lnTo>
                  <a:lnTo>
                    <a:pt x="3225959" y="1673225"/>
                  </a:lnTo>
                  <a:close/>
                  <a:moveTo>
                    <a:pt x="3454389" y="0"/>
                  </a:moveTo>
                  <a:lnTo>
                    <a:pt x="3461374" y="0"/>
                  </a:lnTo>
                  <a:lnTo>
                    <a:pt x="3468995" y="635"/>
                  </a:lnTo>
                  <a:lnTo>
                    <a:pt x="3475981" y="1587"/>
                  </a:lnTo>
                  <a:lnTo>
                    <a:pt x="3482966" y="3174"/>
                  </a:lnTo>
                  <a:lnTo>
                    <a:pt x="3490270" y="5079"/>
                  </a:lnTo>
                  <a:lnTo>
                    <a:pt x="3497255" y="7300"/>
                  </a:lnTo>
                  <a:lnTo>
                    <a:pt x="3503923" y="9839"/>
                  </a:lnTo>
                  <a:lnTo>
                    <a:pt x="3510591" y="13013"/>
                  </a:lnTo>
                  <a:lnTo>
                    <a:pt x="3517259" y="16505"/>
                  </a:lnTo>
                  <a:lnTo>
                    <a:pt x="3523610" y="20314"/>
                  </a:lnTo>
                  <a:lnTo>
                    <a:pt x="3529643" y="24757"/>
                  </a:lnTo>
                  <a:lnTo>
                    <a:pt x="3535676" y="29518"/>
                  </a:lnTo>
                  <a:lnTo>
                    <a:pt x="3541074" y="34596"/>
                  </a:lnTo>
                  <a:lnTo>
                    <a:pt x="3546472" y="39992"/>
                  </a:lnTo>
                  <a:lnTo>
                    <a:pt x="3551235" y="45705"/>
                  </a:lnTo>
                  <a:lnTo>
                    <a:pt x="3555998" y="51418"/>
                  </a:lnTo>
                  <a:lnTo>
                    <a:pt x="3560443" y="57766"/>
                  </a:lnTo>
                  <a:lnTo>
                    <a:pt x="3564254" y="64113"/>
                  </a:lnTo>
                  <a:lnTo>
                    <a:pt x="3567746" y="70779"/>
                  </a:lnTo>
                  <a:lnTo>
                    <a:pt x="3570922" y="77444"/>
                  </a:lnTo>
                  <a:lnTo>
                    <a:pt x="3573462" y="84109"/>
                  </a:lnTo>
                  <a:lnTo>
                    <a:pt x="3575684" y="91410"/>
                  </a:lnTo>
                  <a:lnTo>
                    <a:pt x="3577590" y="98709"/>
                  </a:lnTo>
                  <a:lnTo>
                    <a:pt x="3579177" y="106009"/>
                  </a:lnTo>
                  <a:lnTo>
                    <a:pt x="3580448" y="113309"/>
                  </a:lnTo>
                  <a:lnTo>
                    <a:pt x="3580765" y="120927"/>
                  </a:lnTo>
                  <a:lnTo>
                    <a:pt x="3581400" y="128544"/>
                  </a:lnTo>
                  <a:lnTo>
                    <a:pt x="3580765" y="136162"/>
                  </a:lnTo>
                  <a:lnTo>
                    <a:pt x="3530913" y="1012801"/>
                  </a:lnTo>
                  <a:lnTo>
                    <a:pt x="3529960" y="1019149"/>
                  </a:lnTo>
                  <a:lnTo>
                    <a:pt x="3529326" y="1025814"/>
                  </a:lnTo>
                  <a:lnTo>
                    <a:pt x="3528055" y="1032162"/>
                  </a:lnTo>
                  <a:lnTo>
                    <a:pt x="3526785" y="1038510"/>
                  </a:lnTo>
                  <a:lnTo>
                    <a:pt x="3524880" y="1044541"/>
                  </a:lnTo>
                  <a:lnTo>
                    <a:pt x="3522975" y="1050254"/>
                  </a:lnTo>
                  <a:lnTo>
                    <a:pt x="3520434" y="1056284"/>
                  </a:lnTo>
                  <a:lnTo>
                    <a:pt x="3518212" y="1062315"/>
                  </a:lnTo>
                  <a:lnTo>
                    <a:pt x="3515354" y="1067710"/>
                  </a:lnTo>
                  <a:lnTo>
                    <a:pt x="3512179" y="1072789"/>
                  </a:lnTo>
                  <a:lnTo>
                    <a:pt x="3508686" y="1077867"/>
                  </a:lnTo>
                  <a:lnTo>
                    <a:pt x="3505193" y="1083263"/>
                  </a:lnTo>
                  <a:lnTo>
                    <a:pt x="3501700" y="1087706"/>
                  </a:lnTo>
                  <a:lnTo>
                    <a:pt x="3497572" y="1092467"/>
                  </a:lnTo>
                  <a:lnTo>
                    <a:pt x="3493445" y="1096910"/>
                  </a:lnTo>
                  <a:lnTo>
                    <a:pt x="3488999" y="1101354"/>
                  </a:lnTo>
                  <a:lnTo>
                    <a:pt x="3484554" y="1105163"/>
                  </a:lnTo>
                  <a:lnTo>
                    <a:pt x="3479791" y="1108654"/>
                  </a:lnTo>
                  <a:lnTo>
                    <a:pt x="3474710" y="1112463"/>
                  </a:lnTo>
                  <a:lnTo>
                    <a:pt x="3469630" y="1115319"/>
                  </a:lnTo>
                  <a:lnTo>
                    <a:pt x="3464550" y="1118493"/>
                  </a:lnTo>
                  <a:lnTo>
                    <a:pt x="3459152" y="1121350"/>
                  </a:lnTo>
                  <a:lnTo>
                    <a:pt x="3453436" y="1123889"/>
                  </a:lnTo>
                  <a:lnTo>
                    <a:pt x="3448038" y="1126111"/>
                  </a:lnTo>
                  <a:lnTo>
                    <a:pt x="3442005" y="1128015"/>
                  </a:lnTo>
                  <a:lnTo>
                    <a:pt x="3435972" y="1129602"/>
                  </a:lnTo>
                  <a:lnTo>
                    <a:pt x="3430256" y="1130871"/>
                  </a:lnTo>
                  <a:lnTo>
                    <a:pt x="3423906" y="1132141"/>
                  </a:lnTo>
                  <a:lnTo>
                    <a:pt x="3417873" y="1132776"/>
                  </a:lnTo>
                  <a:lnTo>
                    <a:pt x="3411522" y="1133093"/>
                  </a:lnTo>
                  <a:lnTo>
                    <a:pt x="3405490" y="1133093"/>
                  </a:lnTo>
                  <a:lnTo>
                    <a:pt x="3398504" y="1132776"/>
                  </a:lnTo>
                  <a:lnTo>
                    <a:pt x="3392471" y="1132458"/>
                  </a:lnTo>
                  <a:lnTo>
                    <a:pt x="3386120" y="1131189"/>
                  </a:lnTo>
                  <a:lnTo>
                    <a:pt x="3379770" y="1129919"/>
                  </a:lnTo>
                  <a:lnTo>
                    <a:pt x="3373736" y="1128332"/>
                  </a:lnTo>
                  <a:lnTo>
                    <a:pt x="3368021" y="1126745"/>
                  </a:lnTo>
                  <a:lnTo>
                    <a:pt x="3361988" y="1124524"/>
                  </a:lnTo>
                  <a:lnTo>
                    <a:pt x="3356590" y="1122302"/>
                  </a:lnTo>
                  <a:lnTo>
                    <a:pt x="3350874" y="1119763"/>
                  </a:lnTo>
                  <a:lnTo>
                    <a:pt x="3345476" y="1116589"/>
                  </a:lnTo>
                  <a:lnTo>
                    <a:pt x="3340396" y="1113415"/>
                  </a:lnTo>
                  <a:lnTo>
                    <a:pt x="3334998" y="1109924"/>
                  </a:lnTo>
                  <a:lnTo>
                    <a:pt x="3330553" y="1106432"/>
                  </a:lnTo>
                  <a:lnTo>
                    <a:pt x="3325790" y="1102306"/>
                  </a:lnTo>
                  <a:lnTo>
                    <a:pt x="3321344" y="1098497"/>
                  </a:lnTo>
                  <a:lnTo>
                    <a:pt x="3316899" y="1094054"/>
                  </a:lnTo>
                  <a:lnTo>
                    <a:pt x="3312771" y="1089293"/>
                  </a:lnTo>
                  <a:lnTo>
                    <a:pt x="3308961" y="1084849"/>
                  </a:lnTo>
                  <a:lnTo>
                    <a:pt x="3305150" y="1080089"/>
                  </a:lnTo>
                  <a:lnTo>
                    <a:pt x="3301975" y="1074693"/>
                  </a:lnTo>
                  <a:lnTo>
                    <a:pt x="3298482" y="1069615"/>
                  </a:lnTo>
                  <a:lnTo>
                    <a:pt x="3295625" y="1064219"/>
                  </a:lnTo>
                  <a:lnTo>
                    <a:pt x="3293084" y="1058823"/>
                  </a:lnTo>
                  <a:lnTo>
                    <a:pt x="3290544" y="1053110"/>
                  </a:lnTo>
                  <a:lnTo>
                    <a:pt x="3288639" y="1047397"/>
                  </a:lnTo>
                  <a:lnTo>
                    <a:pt x="3286734" y="1041367"/>
                  </a:lnTo>
                  <a:lnTo>
                    <a:pt x="3285146" y="1035019"/>
                  </a:lnTo>
                  <a:lnTo>
                    <a:pt x="3283558" y="1028988"/>
                  </a:lnTo>
                  <a:lnTo>
                    <a:pt x="3282606" y="1022640"/>
                  </a:lnTo>
                  <a:lnTo>
                    <a:pt x="3281971" y="1015975"/>
                  </a:lnTo>
                  <a:lnTo>
                    <a:pt x="3281654" y="1009627"/>
                  </a:lnTo>
                  <a:lnTo>
                    <a:pt x="3281018" y="1003597"/>
                  </a:lnTo>
                  <a:lnTo>
                    <a:pt x="3281654" y="996614"/>
                  </a:lnTo>
                  <a:lnTo>
                    <a:pt x="3306103" y="573529"/>
                  </a:lnTo>
                  <a:lnTo>
                    <a:pt x="3299118" y="568768"/>
                  </a:lnTo>
                  <a:lnTo>
                    <a:pt x="2057582" y="2162081"/>
                  </a:lnTo>
                  <a:lnTo>
                    <a:pt x="2052502" y="2168112"/>
                  </a:lnTo>
                  <a:lnTo>
                    <a:pt x="2047422" y="2173825"/>
                  </a:lnTo>
                  <a:lnTo>
                    <a:pt x="2042024" y="2178903"/>
                  </a:lnTo>
                  <a:lnTo>
                    <a:pt x="2036626" y="2183981"/>
                  </a:lnTo>
                  <a:lnTo>
                    <a:pt x="2030592" y="2188742"/>
                  </a:lnTo>
                  <a:lnTo>
                    <a:pt x="2024877" y="2193186"/>
                  </a:lnTo>
                  <a:lnTo>
                    <a:pt x="2018844" y="2197629"/>
                  </a:lnTo>
                  <a:lnTo>
                    <a:pt x="2012493" y="2201121"/>
                  </a:lnTo>
                  <a:lnTo>
                    <a:pt x="2006143" y="2204612"/>
                  </a:lnTo>
                  <a:lnTo>
                    <a:pt x="1999475" y="2207786"/>
                  </a:lnTo>
                  <a:lnTo>
                    <a:pt x="1992807" y="2210642"/>
                  </a:lnTo>
                  <a:lnTo>
                    <a:pt x="1986139" y="2213182"/>
                  </a:lnTo>
                  <a:lnTo>
                    <a:pt x="1979470" y="2215403"/>
                  </a:lnTo>
                  <a:lnTo>
                    <a:pt x="1972485" y="2217308"/>
                  </a:lnTo>
                  <a:lnTo>
                    <a:pt x="1965499" y="2218577"/>
                  </a:lnTo>
                  <a:lnTo>
                    <a:pt x="1958514" y="2219529"/>
                  </a:lnTo>
                  <a:lnTo>
                    <a:pt x="1951528" y="2220482"/>
                  </a:lnTo>
                  <a:lnTo>
                    <a:pt x="1944225" y="2221116"/>
                  </a:lnTo>
                  <a:lnTo>
                    <a:pt x="1937239" y="2221116"/>
                  </a:lnTo>
                  <a:lnTo>
                    <a:pt x="1929619" y="2221116"/>
                  </a:lnTo>
                  <a:lnTo>
                    <a:pt x="1922633" y="2220482"/>
                  </a:lnTo>
                  <a:lnTo>
                    <a:pt x="1915647" y="2219529"/>
                  </a:lnTo>
                  <a:lnTo>
                    <a:pt x="1908344" y="2218577"/>
                  </a:lnTo>
                  <a:lnTo>
                    <a:pt x="1901358" y="2216990"/>
                  </a:lnTo>
                  <a:lnTo>
                    <a:pt x="1894690" y="2214769"/>
                  </a:lnTo>
                  <a:lnTo>
                    <a:pt x="1887387" y="2212547"/>
                  </a:lnTo>
                  <a:lnTo>
                    <a:pt x="1880402" y="2210008"/>
                  </a:lnTo>
                  <a:lnTo>
                    <a:pt x="1873734" y="2207151"/>
                  </a:lnTo>
                  <a:lnTo>
                    <a:pt x="1867066" y="2203977"/>
                  </a:lnTo>
                  <a:lnTo>
                    <a:pt x="1860715" y="2199851"/>
                  </a:lnTo>
                  <a:lnTo>
                    <a:pt x="1854047" y="2196042"/>
                  </a:lnTo>
                  <a:lnTo>
                    <a:pt x="1847696" y="2191599"/>
                  </a:lnTo>
                  <a:lnTo>
                    <a:pt x="1229469" y="1731062"/>
                  </a:lnTo>
                  <a:lnTo>
                    <a:pt x="271487" y="2768937"/>
                  </a:lnTo>
                  <a:lnTo>
                    <a:pt x="266406" y="2774967"/>
                  </a:lnTo>
                  <a:lnTo>
                    <a:pt x="260691" y="2780680"/>
                  </a:lnTo>
                  <a:lnTo>
                    <a:pt x="254975" y="2785759"/>
                  </a:lnTo>
                  <a:lnTo>
                    <a:pt x="248942" y="2791154"/>
                  </a:lnTo>
                  <a:lnTo>
                    <a:pt x="242592" y="2795915"/>
                  </a:lnTo>
                  <a:lnTo>
                    <a:pt x="236241" y="2800041"/>
                  </a:lnTo>
                  <a:lnTo>
                    <a:pt x="230208" y="2804167"/>
                  </a:lnTo>
                  <a:lnTo>
                    <a:pt x="223223" y="2807659"/>
                  </a:lnTo>
                  <a:lnTo>
                    <a:pt x="216554" y="2810833"/>
                  </a:lnTo>
                  <a:lnTo>
                    <a:pt x="209886" y="2814007"/>
                  </a:lnTo>
                  <a:lnTo>
                    <a:pt x="202901" y="2816228"/>
                  </a:lnTo>
                  <a:lnTo>
                    <a:pt x="195915" y="2818767"/>
                  </a:lnTo>
                  <a:lnTo>
                    <a:pt x="188612" y="2820354"/>
                  </a:lnTo>
                  <a:lnTo>
                    <a:pt x="181309" y="2821941"/>
                  </a:lnTo>
                  <a:lnTo>
                    <a:pt x="174006" y="2822894"/>
                  </a:lnTo>
                  <a:lnTo>
                    <a:pt x="166703" y="2823846"/>
                  </a:lnTo>
                  <a:lnTo>
                    <a:pt x="159082" y="2824163"/>
                  </a:lnTo>
                  <a:lnTo>
                    <a:pt x="152096" y="2824163"/>
                  </a:lnTo>
                  <a:lnTo>
                    <a:pt x="144476" y="2823846"/>
                  </a:lnTo>
                  <a:lnTo>
                    <a:pt x="136855" y="2823528"/>
                  </a:lnTo>
                  <a:lnTo>
                    <a:pt x="129552" y="2822259"/>
                  </a:lnTo>
                  <a:lnTo>
                    <a:pt x="122249" y="2820672"/>
                  </a:lnTo>
                  <a:lnTo>
                    <a:pt x="114945" y="2819085"/>
                  </a:lnTo>
                  <a:lnTo>
                    <a:pt x="107642" y="2816546"/>
                  </a:lnTo>
                  <a:lnTo>
                    <a:pt x="100657" y="2814324"/>
                  </a:lnTo>
                  <a:lnTo>
                    <a:pt x="93671" y="2811467"/>
                  </a:lnTo>
                  <a:lnTo>
                    <a:pt x="87003" y="2807976"/>
                  </a:lnTo>
                  <a:lnTo>
                    <a:pt x="80335" y="2804485"/>
                  </a:lnTo>
                  <a:lnTo>
                    <a:pt x="73349" y="2800359"/>
                  </a:lnTo>
                  <a:lnTo>
                    <a:pt x="66681" y="2796233"/>
                  </a:lnTo>
                  <a:lnTo>
                    <a:pt x="60331" y="2791472"/>
                  </a:lnTo>
                  <a:lnTo>
                    <a:pt x="54298" y="2785759"/>
                  </a:lnTo>
                  <a:lnTo>
                    <a:pt x="48265" y="2780680"/>
                  </a:lnTo>
                  <a:lnTo>
                    <a:pt x="42867" y="2774967"/>
                  </a:lnTo>
                  <a:lnTo>
                    <a:pt x="37469" y="2768937"/>
                  </a:lnTo>
                  <a:lnTo>
                    <a:pt x="32388" y="2762906"/>
                  </a:lnTo>
                  <a:lnTo>
                    <a:pt x="28260" y="2756876"/>
                  </a:lnTo>
                  <a:lnTo>
                    <a:pt x="23815" y="2749893"/>
                  </a:lnTo>
                  <a:lnTo>
                    <a:pt x="19687" y="2743228"/>
                  </a:lnTo>
                  <a:lnTo>
                    <a:pt x="16194" y="2736563"/>
                  </a:lnTo>
                  <a:lnTo>
                    <a:pt x="13019" y="2729580"/>
                  </a:lnTo>
                  <a:lnTo>
                    <a:pt x="10479" y="2722280"/>
                  </a:lnTo>
                  <a:lnTo>
                    <a:pt x="7938" y="2715297"/>
                  </a:lnTo>
                  <a:lnTo>
                    <a:pt x="5716" y="2708315"/>
                  </a:lnTo>
                  <a:lnTo>
                    <a:pt x="3811" y="2700697"/>
                  </a:lnTo>
                  <a:lnTo>
                    <a:pt x="2540" y="2693080"/>
                  </a:lnTo>
                  <a:lnTo>
                    <a:pt x="1270" y="2685780"/>
                  </a:lnTo>
                  <a:lnTo>
                    <a:pt x="635" y="2678162"/>
                  </a:lnTo>
                  <a:lnTo>
                    <a:pt x="0" y="2670228"/>
                  </a:lnTo>
                  <a:lnTo>
                    <a:pt x="0" y="2662927"/>
                  </a:lnTo>
                  <a:lnTo>
                    <a:pt x="0" y="2655310"/>
                  </a:lnTo>
                  <a:lnTo>
                    <a:pt x="953" y="2648010"/>
                  </a:lnTo>
                  <a:lnTo>
                    <a:pt x="1588" y="2640075"/>
                  </a:lnTo>
                  <a:lnTo>
                    <a:pt x="3176" y="2632458"/>
                  </a:lnTo>
                  <a:lnTo>
                    <a:pt x="4763" y="2625158"/>
                  </a:lnTo>
                  <a:lnTo>
                    <a:pt x="6668" y="2617858"/>
                  </a:lnTo>
                  <a:lnTo>
                    <a:pt x="9526" y="2610558"/>
                  </a:lnTo>
                  <a:lnTo>
                    <a:pt x="12384" y="2603258"/>
                  </a:lnTo>
                  <a:lnTo>
                    <a:pt x="15559" y="2596275"/>
                  </a:lnTo>
                  <a:lnTo>
                    <a:pt x="19052" y="2588975"/>
                  </a:lnTo>
                  <a:lnTo>
                    <a:pt x="22545" y="2582310"/>
                  </a:lnTo>
                  <a:lnTo>
                    <a:pt x="26990" y="2575644"/>
                  </a:lnTo>
                  <a:lnTo>
                    <a:pt x="31753" y="2569297"/>
                  </a:lnTo>
                  <a:lnTo>
                    <a:pt x="36516" y="2562631"/>
                  </a:lnTo>
                  <a:lnTo>
                    <a:pt x="1086264" y="1414621"/>
                  </a:lnTo>
                  <a:lnTo>
                    <a:pt x="1091027" y="1408908"/>
                  </a:lnTo>
                  <a:lnTo>
                    <a:pt x="1096742" y="1403829"/>
                  </a:lnTo>
                  <a:lnTo>
                    <a:pt x="1101823" y="1398751"/>
                  </a:lnTo>
                  <a:lnTo>
                    <a:pt x="1107221" y="1393990"/>
                  </a:lnTo>
                  <a:lnTo>
                    <a:pt x="1113254" y="1389229"/>
                  </a:lnTo>
                  <a:lnTo>
                    <a:pt x="1119287" y="1385103"/>
                  </a:lnTo>
                  <a:lnTo>
                    <a:pt x="1125002" y="1381295"/>
                  </a:lnTo>
                  <a:lnTo>
                    <a:pt x="1131353" y="1377803"/>
                  </a:lnTo>
                  <a:lnTo>
                    <a:pt x="1137703" y="1374629"/>
                  </a:lnTo>
                  <a:lnTo>
                    <a:pt x="1144054" y="1371455"/>
                  </a:lnTo>
                  <a:lnTo>
                    <a:pt x="1150722" y="1368599"/>
                  </a:lnTo>
                  <a:lnTo>
                    <a:pt x="1157390" y="1366694"/>
                  </a:lnTo>
                  <a:lnTo>
                    <a:pt x="1164058" y="1364790"/>
                  </a:lnTo>
                  <a:lnTo>
                    <a:pt x="1170726" y="1362568"/>
                  </a:lnTo>
                  <a:lnTo>
                    <a:pt x="1177394" y="1361616"/>
                  </a:lnTo>
                  <a:lnTo>
                    <a:pt x="1184698" y="1360347"/>
                  </a:lnTo>
                  <a:lnTo>
                    <a:pt x="1191683" y="1360029"/>
                  </a:lnTo>
                  <a:lnTo>
                    <a:pt x="1198351" y="1359712"/>
                  </a:lnTo>
                  <a:lnTo>
                    <a:pt x="1205654" y="1359077"/>
                  </a:lnTo>
                  <a:lnTo>
                    <a:pt x="1212640" y="1359712"/>
                  </a:lnTo>
                  <a:lnTo>
                    <a:pt x="1219626" y="1360347"/>
                  </a:lnTo>
                  <a:lnTo>
                    <a:pt x="1226294" y="1361299"/>
                  </a:lnTo>
                  <a:lnTo>
                    <a:pt x="1233597" y="1362251"/>
                  </a:lnTo>
                  <a:lnTo>
                    <a:pt x="1240582" y="1363838"/>
                  </a:lnTo>
                  <a:lnTo>
                    <a:pt x="1247251" y="1365742"/>
                  </a:lnTo>
                  <a:lnTo>
                    <a:pt x="1253919" y="1368281"/>
                  </a:lnTo>
                  <a:lnTo>
                    <a:pt x="1260904" y="1371138"/>
                  </a:lnTo>
                  <a:lnTo>
                    <a:pt x="1267572" y="1373677"/>
                  </a:lnTo>
                  <a:lnTo>
                    <a:pt x="1274240" y="1376851"/>
                  </a:lnTo>
                  <a:lnTo>
                    <a:pt x="1280591" y="1380977"/>
                  </a:lnTo>
                  <a:lnTo>
                    <a:pt x="1286942" y="1384786"/>
                  </a:lnTo>
                  <a:lnTo>
                    <a:pt x="1292975" y="1389229"/>
                  </a:lnTo>
                  <a:lnTo>
                    <a:pt x="1907709" y="1846910"/>
                  </a:lnTo>
                  <a:lnTo>
                    <a:pt x="3043507" y="389124"/>
                  </a:lnTo>
                  <a:lnTo>
                    <a:pt x="3023186" y="374841"/>
                  </a:lnTo>
                  <a:lnTo>
                    <a:pt x="2660568" y="470377"/>
                  </a:lnTo>
                  <a:lnTo>
                    <a:pt x="2654853" y="471646"/>
                  </a:lnTo>
                  <a:lnTo>
                    <a:pt x="2648502" y="472598"/>
                  </a:lnTo>
                  <a:lnTo>
                    <a:pt x="2642152" y="473551"/>
                  </a:lnTo>
                  <a:lnTo>
                    <a:pt x="2635801" y="473868"/>
                  </a:lnTo>
                  <a:lnTo>
                    <a:pt x="2629450" y="474185"/>
                  </a:lnTo>
                  <a:lnTo>
                    <a:pt x="2623418" y="473868"/>
                  </a:lnTo>
                  <a:lnTo>
                    <a:pt x="2617384" y="473551"/>
                  </a:lnTo>
                  <a:lnTo>
                    <a:pt x="2611352" y="472598"/>
                  </a:lnTo>
                  <a:lnTo>
                    <a:pt x="2605318" y="471964"/>
                  </a:lnTo>
                  <a:lnTo>
                    <a:pt x="2599603" y="470377"/>
                  </a:lnTo>
                  <a:lnTo>
                    <a:pt x="2593570" y="468790"/>
                  </a:lnTo>
                  <a:lnTo>
                    <a:pt x="2587537" y="466885"/>
                  </a:lnTo>
                  <a:lnTo>
                    <a:pt x="2582139" y="464346"/>
                  </a:lnTo>
                  <a:lnTo>
                    <a:pt x="2576741" y="462124"/>
                  </a:lnTo>
                  <a:lnTo>
                    <a:pt x="2571660" y="459268"/>
                  </a:lnTo>
                  <a:lnTo>
                    <a:pt x="2565945" y="456094"/>
                  </a:lnTo>
                  <a:lnTo>
                    <a:pt x="2560864" y="452920"/>
                  </a:lnTo>
                  <a:lnTo>
                    <a:pt x="2556102" y="449429"/>
                  </a:lnTo>
                  <a:lnTo>
                    <a:pt x="2551339" y="445937"/>
                  </a:lnTo>
                  <a:lnTo>
                    <a:pt x="2546576" y="441811"/>
                  </a:lnTo>
                  <a:lnTo>
                    <a:pt x="2542448" y="437685"/>
                  </a:lnTo>
                  <a:lnTo>
                    <a:pt x="2538002" y="433242"/>
                  </a:lnTo>
                  <a:lnTo>
                    <a:pt x="2533875" y="428481"/>
                  </a:lnTo>
                  <a:lnTo>
                    <a:pt x="2530064" y="423402"/>
                  </a:lnTo>
                  <a:lnTo>
                    <a:pt x="2526572" y="418324"/>
                  </a:lnTo>
                  <a:lnTo>
                    <a:pt x="2523396" y="413246"/>
                  </a:lnTo>
                  <a:lnTo>
                    <a:pt x="2520221" y="407533"/>
                  </a:lnTo>
                  <a:lnTo>
                    <a:pt x="2517363" y="402137"/>
                  </a:lnTo>
                  <a:lnTo>
                    <a:pt x="2514823" y="396107"/>
                  </a:lnTo>
                  <a:lnTo>
                    <a:pt x="2512283" y="390394"/>
                  </a:lnTo>
                  <a:lnTo>
                    <a:pt x="2510378" y="384046"/>
                  </a:lnTo>
                  <a:lnTo>
                    <a:pt x="2508472" y="377698"/>
                  </a:lnTo>
                  <a:lnTo>
                    <a:pt x="2507202" y="371350"/>
                  </a:lnTo>
                  <a:lnTo>
                    <a:pt x="2505932" y="364685"/>
                  </a:lnTo>
                  <a:lnTo>
                    <a:pt x="2505297" y="358337"/>
                  </a:lnTo>
                  <a:lnTo>
                    <a:pt x="2504980" y="351989"/>
                  </a:lnTo>
                  <a:lnTo>
                    <a:pt x="2504344" y="345641"/>
                  </a:lnTo>
                  <a:lnTo>
                    <a:pt x="2504344" y="339293"/>
                  </a:lnTo>
                  <a:lnTo>
                    <a:pt x="2505297" y="332946"/>
                  </a:lnTo>
                  <a:lnTo>
                    <a:pt x="2505615" y="326915"/>
                  </a:lnTo>
                  <a:lnTo>
                    <a:pt x="2506885" y="320567"/>
                  </a:lnTo>
                  <a:lnTo>
                    <a:pt x="2508155" y="314537"/>
                  </a:lnTo>
                  <a:lnTo>
                    <a:pt x="2509425" y="308506"/>
                  </a:lnTo>
                  <a:lnTo>
                    <a:pt x="2511648" y="302793"/>
                  </a:lnTo>
                  <a:lnTo>
                    <a:pt x="2513870" y="296763"/>
                  </a:lnTo>
                  <a:lnTo>
                    <a:pt x="2516410" y="291367"/>
                  </a:lnTo>
                  <a:lnTo>
                    <a:pt x="2518633" y="285654"/>
                  </a:lnTo>
                  <a:lnTo>
                    <a:pt x="2521808" y="280576"/>
                  </a:lnTo>
                  <a:lnTo>
                    <a:pt x="2524984" y="275180"/>
                  </a:lnTo>
                  <a:lnTo>
                    <a:pt x="2528159" y="270102"/>
                  </a:lnTo>
                  <a:lnTo>
                    <a:pt x="2531970" y="265341"/>
                  </a:lnTo>
                  <a:lnTo>
                    <a:pt x="2535462" y="260580"/>
                  </a:lnTo>
                  <a:lnTo>
                    <a:pt x="2539908" y="256136"/>
                  </a:lnTo>
                  <a:lnTo>
                    <a:pt x="2544353" y="251693"/>
                  </a:lnTo>
                  <a:lnTo>
                    <a:pt x="2548481" y="247567"/>
                  </a:lnTo>
                  <a:lnTo>
                    <a:pt x="2553244" y="243441"/>
                  </a:lnTo>
                  <a:lnTo>
                    <a:pt x="2558642" y="239949"/>
                  </a:lnTo>
                  <a:lnTo>
                    <a:pt x="2563722" y="236458"/>
                  </a:lnTo>
                  <a:lnTo>
                    <a:pt x="2568803" y="233284"/>
                  </a:lnTo>
                  <a:lnTo>
                    <a:pt x="2574201" y="230428"/>
                  </a:lnTo>
                  <a:lnTo>
                    <a:pt x="2579916" y="227889"/>
                  </a:lnTo>
                  <a:lnTo>
                    <a:pt x="2585632" y="225349"/>
                  </a:lnTo>
                  <a:lnTo>
                    <a:pt x="2591982" y="223445"/>
                  </a:lnTo>
                  <a:lnTo>
                    <a:pt x="2598015" y="221541"/>
                  </a:lnTo>
                  <a:lnTo>
                    <a:pt x="3425176" y="4126"/>
                  </a:lnTo>
                  <a:lnTo>
                    <a:pt x="3432162" y="2222"/>
                  </a:lnTo>
                  <a:lnTo>
                    <a:pt x="3439782" y="952"/>
                  </a:lnTo>
                  <a:lnTo>
                    <a:pt x="3446768" y="318"/>
                  </a:lnTo>
                  <a:lnTo>
                    <a:pt x="3454389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/>
              <a:endParaRPr lang="zh-CN" altLang="en-US" sz="2400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</p:grpSp>
      <p:cxnSp>
        <p:nvCxnSpPr>
          <p:cNvPr id="3145728" name="直接连接符 138"/>
          <p:cNvCxnSpPr>
            <a:cxnSpLocks/>
            <a:stCxn id="1048609" idx="7"/>
            <a:endCxn id="1048607" idx="2"/>
          </p:cNvCxnSpPr>
          <p:nvPr/>
        </p:nvCxnSpPr>
        <p:spPr>
          <a:xfrm flipV="1">
            <a:off x="1182285" y="2084481"/>
            <a:ext cx="1776535" cy="670839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29" name="直接连接符 139"/>
          <p:cNvCxnSpPr>
            <a:cxnSpLocks/>
            <a:stCxn id="1048604" idx="5"/>
            <a:endCxn id="1048605" idx="1"/>
          </p:cNvCxnSpPr>
          <p:nvPr/>
        </p:nvCxnSpPr>
        <p:spPr>
          <a:xfrm>
            <a:off x="1337697" y="2003897"/>
            <a:ext cx="2050387" cy="106207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30" name="直接连接符 140"/>
          <p:cNvCxnSpPr>
            <a:cxnSpLocks/>
            <a:stCxn id="1048607" idx="3"/>
            <a:endCxn id="1048602" idx="7"/>
          </p:cNvCxnSpPr>
          <p:nvPr/>
        </p:nvCxnSpPr>
        <p:spPr>
          <a:xfrm rot="5400000">
            <a:off x="1154677" y="2003663"/>
            <a:ext cx="1674807" cy="19994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31" name="直接连接符 141"/>
          <p:cNvCxnSpPr>
            <a:cxnSpLocks/>
            <a:stCxn id="1048602" idx="7"/>
            <a:endCxn id="1048605" idx="3"/>
          </p:cNvCxnSpPr>
          <p:nvPr/>
        </p:nvCxnSpPr>
        <p:spPr>
          <a:xfrm rot="5400000" flipH="1" flipV="1">
            <a:off x="1934006" y="2386690"/>
            <a:ext cx="512452" cy="2395705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32" name="直接连接符 142"/>
          <p:cNvCxnSpPr>
            <a:cxnSpLocks/>
            <a:stCxn id="1048601" idx="6"/>
            <a:endCxn id="1048605" idx="2"/>
          </p:cNvCxnSpPr>
          <p:nvPr/>
        </p:nvCxnSpPr>
        <p:spPr>
          <a:xfrm>
            <a:off x="658393" y="2244997"/>
            <a:ext cx="2676628" cy="952145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33" name="直接连接符 143"/>
          <p:cNvCxnSpPr>
            <a:cxnSpLocks/>
            <a:stCxn id="1048605" idx="3"/>
            <a:endCxn id="1048608" idx="7"/>
          </p:cNvCxnSpPr>
          <p:nvPr/>
        </p:nvCxnSpPr>
        <p:spPr>
          <a:xfrm rot="5400000">
            <a:off x="3155211" y="3314871"/>
            <a:ext cx="219431" cy="246319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34" name="直接连接符 144"/>
          <p:cNvCxnSpPr>
            <a:cxnSpLocks/>
            <a:stCxn id="1048603" idx="4"/>
          </p:cNvCxnSpPr>
          <p:nvPr/>
        </p:nvCxnSpPr>
        <p:spPr>
          <a:xfrm flipH="1">
            <a:off x="3582651" y="2440648"/>
            <a:ext cx="265843" cy="636429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35" name="直接连接符 145"/>
          <p:cNvCxnSpPr>
            <a:cxnSpLocks/>
            <a:stCxn id="1048604" idx="6"/>
          </p:cNvCxnSpPr>
          <p:nvPr/>
        </p:nvCxnSpPr>
        <p:spPr>
          <a:xfrm>
            <a:off x="1356228" y="1958090"/>
            <a:ext cx="1661509" cy="89293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601" name="椭圆 146"/>
          <p:cNvSpPr/>
          <p:nvPr/>
        </p:nvSpPr>
        <p:spPr>
          <a:xfrm>
            <a:off x="392552" y="2108891"/>
            <a:ext cx="265841" cy="272212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048602" name="椭圆 147"/>
          <p:cNvSpPr/>
          <p:nvPr/>
        </p:nvSpPr>
        <p:spPr>
          <a:xfrm>
            <a:off x="826582" y="3811640"/>
            <a:ext cx="194244" cy="198897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048603" name="椭圆 148"/>
          <p:cNvSpPr/>
          <p:nvPr/>
        </p:nvSpPr>
        <p:spPr>
          <a:xfrm>
            <a:off x="3782033" y="2304544"/>
            <a:ext cx="132921" cy="136105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048604" name="椭圆 149"/>
          <p:cNvSpPr/>
          <p:nvPr/>
        </p:nvSpPr>
        <p:spPr>
          <a:xfrm>
            <a:off x="1229699" y="1893309"/>
            <a:ext cx="126528" cy="129560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048605" name="椭圆 150"/>
          <p:cNvSpPr/>
          <p:nvPr/>
        </p:nvSpPr>
        <p:spPr>
          <a:xfrm>
            <a:off x="3335022" y="3011631"/>
            <a:ext cx="362337" cy="371019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2400" dirty="0"/>
          </a:p>
        </p:txBody>
      </p:sp>
      <p:sp>
        <p:nvSpPr>
          <p:cNvPr id="1048606" name="椭圆 151"/>
          <p:cNvSpPr/>
          <p:nvPr/>
        </p:nvSpPr>
        <p:spPr>
          <a:xfrm>
            <a:off x="295428" y="3077077"/>
            <a:ext cx="184296" cy="188712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048607" name="椭圆 152"/>
          <p:cNvSpPr/>
          <p:nvPr/>
        </p:nvSpPr>
        <p:spPr>
          <a:xfrm>
            <a:off x="2958819" y="1969249"/>
            <a:ext cx="225069" cy="23046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048608" name="椭圆 153"/>
          <p:cNvSpPr/>
          <p:nvPr/>
        </p:nvSpPr>
        <p:spPr>
          <a:xfrm>
            <a:off x="3017347" y="3525888"/>
            <a:ext cx="145765" cy="149257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048609" name="椭圆 154"/>
          <p:cNvSpPr/>
          <p:nvPr/>
        </p:nvSpPr>
        <p:spPr>
          <a:xfrm>
            <a:off x="950068" y="2714520"/>
            <a:ext cx="272059" cy="278579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cxnSp>
        <p:nvCxnSpPr>
          <p:cNvPr id="3145736" name="直接连接符 155"/>
          <p:cNvCxnSpPr>
            <a:cxnSpLocks/>
            <a:stCxn id="1048601" idx="7"/>
            <a:endCxn id="1048604" idx="2"/>
          </p:cNvCxnSpPr>
          <p:nvPr/>
        </p:nvCxnSpPr>
        <p:spPr>
          <a:xfrm flipV="1">
            <a:off x="619462" y="1958090"/>
            <a:ext cx="610239" cy="190665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37" name="直接连接符 156"/>
          <p:cNvCxnSpPr>
            <a:cxnSpLocks/>
            <a:stCxn id="1048607" idx="6"/>
            <a:endCxn id="1048603" idx="1"/>
          </p:cNvCxnSpPr>
          <p:nvPr/>
        </p:nvCxnSpPr>
        <p:spPr>
          <a:xfrm>
            <a:off x="3183889" y="2084481"/>
            <a:ext cx="617609" cy="239996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38" name="直接连接符 157"/>
          <p:cNvCxnSpPr>
            <a:cxnSpLocks/>
            <a:stCxn id="1048602" idx="6"/>
            <a:endCxn id="1048608" idx="2"/>
          </p:cNvCxnSpPr>
          <p:nvPr/>
        </p:nvCxnSpPr>
        <p:spPr>
          <a:xfrm flipV="1">
            <a:off x="1020826" y="3600517"/>
            <a:ext cx="1996521" cy="310572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39" name="直接连接符 158"/>
          <p:cNvCxnSpPr>
            <a:cxnSpLocks/>
            <a:stCxn id="1048602" idx="1"/>
            <a:endCxn id="1048606" idx="5"/>
          </p:cNvCxnSpPr>
          <p:nvPr/>
        </p:nvCxnSpPr>
        <p:spPr>
          <a:xfrm rot="16200000" flipV="1">
            <a:off x="352575" y="3338314"/>
            <a:ext cx="602613" cy="402293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40" name="直接连接符 159"/>
          <p:cNvCxnSpPr>
            <a:cxnSpLocks/>
            <a:stCxn id="1048601" idx="3"/>
            <a:endCxn id="1048606" idx="0"/>
          </p:cNvCxnSpPr>
          <p:nvPr/>
        </p:nvCxnSpPr>
        <p:spPr>
          <a:xfrm flipH="1">
            <a:off x="387576" y="2341237"/>
            <a:ext cx="43907" cy="73584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41" name="直接连接符 160"/>
          <p:cNvCxnSpPr>
            <a:cxnSpLocks/>
            <a:stCxn id="1048601" idx="5"/>
            <a:endCxn id="1048609" idx="1"/>
          </p:cNvCxnSpPr>
          <p:nvPr/>
        </p:nvCxnSpPr>
        <p:spPr>
          <a:xfrm>
            <a:off x="619462" y="2341237"/>
            <a:ext cx="370449" cy="4140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42" name="直接连接符 161"/>
          <p:cNvCxnSpPr>
            <a:cxnSpLocks/>
            <a:stCxn id="1048604" idx="4"/>
            <a:endCxn id="1048609" idx="0"/>
          </p:cNvCxnSpPr>
          <p:nvPr/>
        </p:nvCxnSpPr>
        <p:spPr>
          <a:xfrm flipH="1">
            <a:off x="1086098" y="2022869"/>
            <a:ext cx="206865" cy="69165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43" name="直接连接符 162"/>
          <p:cNvCxnSpPr>
            <a:cxnSpLocks/>
            <a:stCxn id="1048606" idx="6"/>
            <a:endCxn id="1048609" idx="3"/>
          </p:cNvCxnSpPr>
          <p:nvPr/>
        </p:nvCxnSpPr>
        <p:spPr>
          <a:xfrm flipV="1">
            <a:off x="479725" y="2952302"/>
            <a:ext cx="510185" cy="219132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44" name="直接连接符 163"/>
          <p:cNvCxnSpPr>
            <a:cxnSpLocks/>
            <a:stCxn id="1048609" idx="4"/>
            <a:endCxn id="1048602" idx="0"/>
          </p:cNvCxnSpPr>
          <p:nvPr/>
        </p:nvCxnSpPr>
        <p:spPr>
          <a:xfrm rot="5400000">
            <a:off x="595633" y="3321173"/>
            <a:ext cx="818540" cy="162393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45" name="直接连接符 164"/>
          <p:cNvCxnSpPr>
            <a:cxnSpLocks/>
            <a:stCxn id="1048606" idx="7"/>
            <a:endCxn id="1048604" idx="3"/>
          </p:cNvCxnSpPr>
          <p:nvPr/>
        </p:nvCxnSpPr>
        <p:spPr>
          <a:xfrm flipV="1">
            <a:off x="452735" y="2003896"/>
            <a:ext cx="795493" cy="1100819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46" name="直接连接符 165"/>
          <p:cNvCxnSpPr>
            <a:cxnSpLocks/>
            <a:stCxn id="1048607" idx="5"/>
            <a:endCxn id="1048605" idx="0"/>
          </p:cNvCxnSpPr>
          <p:nvPr/>
        </p:nvCxnSpPr>
        <p:spPr>
          <a:xfrm>
            <a:off x="3150928" y="2165961"/>
            <a:ext cx="365261" cy="84567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47" name="直接连接符 166"/>
          <p:cNvCxnSpPr>
            <a:cxnSpLocks/>
            <a:stCxn id="1048607" idx="4"/>
            <a:endCxn id="1048608" idx="0"/>
          </p:cNvCxnSpPr>
          <p:nvPr/>
        </p:nvCxnSpPr>
        <p:spPr>
          <a:xfrm rot="16200000" flipH="1">
            <a:off x="2417703" y="2853361"/>
            <a:ext cx="1326176" cy="18876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610" name="椭圆 167"/>
          <p:cNvSpPr/>
          <p:nvPr/>
        </p:nvSpPr>
        <p:spPr>
          <a:xfrm>
            <a:off x="2200442" y="3131569"/>
            <a:ext cx="225069" cy="230463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cxnSp>
        <p:nvCxnSpPr>
          <p:cNvPr id="3145748" name="直接连接符 168"/>
          <p:cNvCxnSpPr>
            <a:cxnSpLocks/>
            <a:stCxn id="1048610" idx="6"/>
            <a:endCxn id="1048603" idx="3"/>
          </p:cNvCxnSpPr>
          <p:nvPr/>
        </p:nvCxnSpPr>
        <p:spPr>
          <a:xfrm flipV="1">
            <a:off x="2425511" y="2420717"/>
            <a:ext cx="1375987" cy="826084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49" name="直接连接符 169"/>
          <p:cNvCxnSpPr>
            <a:cxnSpLocks/>
            <a:stCxn id="1048610" idx="7"/>
            <a:endCxn id="1048607" idx="4"/>
          </p:cNvCxnSpPr>
          <p:nvPr/>
        </p:nvCxnSpPr>
        <p:spPr>
          <a:xfrm rot="5400000" flipH="1" flipV="1">
            <a:off x="2249148" y="2343113"/>
            <a:ext cx="965608" cy="678803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50" name="直接连接符 170"/>
          <p:cNvCxnSpPr>
            <a:cxnSpLocks/>
            <a:stCxn id="1048610" idx="1"/>
            <a:endCxn id="1048604" idx="5"/>
          </p:cNvCxnSpPr>
          <p:nvPr/>
        </p:nvCxnSpPr>
        <p:spPr>
          <a:xfrm rot="16200000" flipV="1">
            <a:off x="1204839" y="2136756"/>
            <a:ext cx="1161423" cy="895704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51" name="直接连接符 171"/>
          <p:cNvCxnSpPr>
            <a:cxnSpLocks/>
            <a:stCxn id="1048610" idx="1"/>
            <a:endCxn id="1048601" idx="5"/>
          </p:cNvCxnSpPr>
          <p:nvPr/>
        </p:nvCxnSpPr>
        <p:spPr>
          <a:xfrm rot="16200000" flipV="1">
            <a:off x="1014391" y="1946308"/>
            <a:ext cx="824080" cy="161394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52" name="直接连接符 172"/>
          <p:cNvCxnSpPr>
            <a:cxnSpLocks/>
            <a:stCxn id="1048610" idx="2"/>
            <a:endCxn id="1048609" idx="5"/>
          </p:cNvCxnSpPr>
          <p:nvPr/>
        </p:nvCxnSpPr>
        <p:spPr>
          <a:xfrm rot="10800000">
            <a:off x="1182284" y="2952301"/>
            <a:ext cx="1018157" cy="294499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53" name="直接连接符 173"/>
          <p:cNvCxnSpPr>
            <a:cxnSpLocks/>
            <a:stCxn id="1048610" idx="3"/>
            <a:endCxn id="1048606" idx="5"/>
          </p:cNvCxnSpPr>
          <p:nvPr/>
        </p:nvCxnSpPr>
        <p:spPr>
          <a:xfrm rot="5400000" flipH="1">
            <a:off x="1298005" y="2392884"/>
            <a:ext cx="90127" cy="1780667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54" name="直接连接符 174"/>
          <p:cNvCxnSpPr>
            <a:cxnSpLocks/>
            <a:stCxn id="1048610" idx="3"/>
            <a:endCxn id="1048602" idx="7"/>
          </p:cNvCxnSpPr>
          <p:nvPr/>
        </p:nvCxnSpPr>
        <p:spPr>
          <a:xfrm rot="5400000">
            <a:off x="1356649" y="2964013"/>
            <a:ext cx="512487" cy="1241023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55" name="直接连接符 175"/>
          <p:cNvCxnSpPr>
            <a:cxnSpLocks/>
            <a:stCxn id="1048608" idx="2"/>
            <a:endCxn id="1048610" idx="5"/>
          </p:cNvCxnSpPr>
          <p:nvPr/>
        </p:nvCxnSpPr>
        <p:spPr>
          <a:xfrm rot="10800000">
            <a:off x="2392553" y="3328282"/>
            <a:ext cx="624796" cy="272236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56" name="直接连接符 176"/>
          <p:cNvCxnSpPr>
            <a:cxnSpLocks/>
            <a:stCxn id="1048605" idx="2"/>
            <a:endCxn id="1048610" idx="6"/>
          </p:cNvCxnSpPr>
          <p:nvPr/>
        </p:nvCxnSpPr>
        <p:spPr>
          <a:xfrm rot="10800000" flipV="1">
            <a:off x="2425513" y="3197139"/>
            <a:ext cx="909511" cy="4966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611" name="椭圆 177"/>
          <p:cNvSpPr/>
          <p:nvPr/>
        </p:nvSpPr>
        <p:spPr>
          <a:xfrm>
            <a:off x="2255341" y="1525623"/>
            <a:ext cx="184296" cy="188712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cxnSp>
        <p:nvCxnSpPr>
          <p:cNvPr id="3145757" name="直接连接符 178"/>
          <p:cNvCxnSpPr>
            <a:cxnSpLocks/>
            <a:stCxn id="1048611" idx="5"/>
            <a:endCxn id="1048607" idx="1"/>
          </p:cNvCxnSpPr>
          <p:nvPr/>
        </p:nvCxnSpPr>
        <p:spPr>
          <a:xfrm rot="16200000" flipH="1">
            <a:off x="2544065" y="1555283"/>
            <a:ext cx="316300" cy="57913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58" name="直接连接符 179"/>
          <p:cNvCxnSpPr>
            <a:cxnSpLocks/>
            <a:stCxn id="1048611" idx="4"/>
            <a:endCxn id="1048610" idx="0"/>
          </p:cNvCxnSpPr>
          <p:nvPr/>
        </p:nvCxnSpPr>
        <p:spPr>
          <a:xfrm rot="5400000">
            <a:off x="1621618" y="2405696"/>
            <a:ext cx="1417233" cy="34513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59" name="直接连接符 180"/>
          <p:cNvCxnSpPr>
            <a:cxnSpLocks/>
            <a:stCxn id="1048608" idx="0"/>
            <a:endCxn id="1048611" idx="5"/>
          </p:cNvCxnSpPr>
          <p:nvPr/>
        </p:nvCxnSpPr>
        <p:spPr>
          <a:xfrm rot="16200000" flipV="1">
            <a:off x="1831846" y="2267503"/>
            <a:ext cx="1839188" cy="67758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612" name="椭圆 181"/>
          <p:cNvSpPr/>
          <p:nvPr/>
        </p:nvSpPr>
        <p:spPr>
          <a:xfrm>
            <a:off x="826581" y="573116"/>
            <a:ext cx="272059" cy="278579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cxnSp>
        <p:nvCxnSpPr>
          <p:cNvPr id="3145760" name="直接连接符 182"/>
          <p:cNvCxnSpPr>
            <a:cxnSpLocks/>
            <a:stCxn id="1048604" idx="0"/>
            <a:endCxn id="1048612" idx="4"/>
          </p:cNvCxnSpPr>
          <p:nvPr/>
        </p:nvCxnSpPr>
        <p:spPr>
          <a:xfrm rot="16200000" flipV="1">
            <a:off x="606981" y="1207327"/>
            <a:ext cx="1041615" cy="330352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61" name="直接连接符 183"/>
          <p:cNvCxnSpPr>
            <a:cxnSpLocks/>
            <a:stCxn id="1048610" idx="0"/>
            <a:endCxn id="1048612" idx="4"/>
          </p:cNvCxnSpPr>
          <p:nvPr/>
        </p:nvCxnSpPr>
        <p:spPr>
          <a:xfrm rot="16200000" flipV="1">
            <a:off x="497858" y="1316450"/>
            <a:ext cx="2279873" cy="1350365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62" name="直接连接符 184"/>
          <p:cNvCxnSpPr>
            <a:cxnSpLocks/>
            <a:stCxn id="1048606" idx="7"/>
            <a:endCxn id="1048612" idx="4"/>
          </p:cNvCxnSpPr>
          <p:nvPr/>
        </p:nvCxnSpPr>
        <p:spPr>
          <a:xfrm rot="5400000" flipH="1" flipV="1">
            <a:off x="-418838" y="1723267"/>
            <a:ext cx="2253019" cy="509876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63" name="直接连接符 185"/>
          <p:cNvCxnSpPr>
            <a:cxnSpLocks/>
            <a:stCxn id="1048609" idx="0"/>
            <a:endCxn id="1048612" idx="4"/>
          </p:cNvCxnSpPr>
          <p:nvPr/>
        </p:nvCxnSpPr>
        <p:spPr>
          <a:xfrm rot="16200000" flipV="1">
            <a:off x="92944" y="1721365"/>
            <a:ext cx="1862825" cy="123487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613" name="椭圆 186"/>
          <p:cNvSpPr/>
          <p:nvPr/>
        </p:nvSpPr>
        <p:spPr>
          <a:xfrm>
            <a:off x="4636609" y="3621138"/>
            <a:ext cx="194244" cy="198897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cxnSp>
        <p:nvCxnSpPr>
          <p:cNvPr id="3145764" name="直接连接符 187"/>
          <p:cNvCxnSpPr>
            <a:cxnSpLocks/>
            <a:stCxn id="1048607" idx="5"/>
            <a:endCxn id="1048613" idx="1"/>
          </p:cNvCxnSpPr>
          <p:nvPr/>
        </p:nvCxnSpPr>
        <p:spPr>
          <a:xfrm rot="16200000" flipH="1">
            <a:off x="3165840" y="2151049"/>
            <a:ext cx="1484305" cy="1514127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65" name="直接连接符 188"/>
          <p:cNvCxnSpPr>
            <a:cxnSpLocks/>
            <a:stCxn id="1048613" idx="1"/>
            <a:endCxn id="1048605" idx="5"/>
          </p:cNvCxnSpPr>
          <p:nvPr/>
        </p:nvCxnSpPr>
        <p:spPr>
          <a:xfrm rot="16200000" flipV="1">
            <a:off x="3993702" y="2978911"/>
            <a:ext cx="321951" cy="1020759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66" name="直接连接符 189"/>
          <p:cNvCxnSpPr>
            <a:cxnSpLocks/>
            <a:endCxn id="1048612" idx="4"/>
          </p:cNvCxnSpPr>
          <p:nvPr/>
        </p:nvCxnSpPr>
        <p:spPr>
          <a:xfrm rot="10800000">
            <a:off x="962611" y="851695"/>
            <a:ext cx="3673997" cy="2769443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67" name="直接连接符 190"/>
          <p:cNvCxnSpPr>
            <a:cxnSpLocks/>
            <a:stCxn id="1048613" idx="1"/>
            <a:endCxn id="1048602" idx="6"/>
          </p:cNvCxnSpPr>
          <p:nvPr/>
        </p:nvCxnSpPr>
        <p:spPr>
          <a:xfrm rot="16200000" flipH="1" flipV="1">
            <a:off x="2712529" y="1958562"/>
            <a:ext cx="260823" cy="3644229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614" name="Content Placeholder 27"/>
          <p:cNvSpPr txBox="1"/>
          <p:nvPr/>
        </p:nvSpPr>
        <p:spPr>
          <a:xfrm>
            <a:off x="2024169" y="5640063"/>
            <a:ext cx="8056543" cy="1792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344488" indent="-344488" algn="l" defTabSz="914363" rtl="0" eaLnBrk="1" latinLnBrk="0" hangingPunct="1">
              <a:lnSpc>
                <a:spcPct val="100000"/>
              </a:lnSpc>
              <a:spcBef>
                <a:spcPts val="1200"/>
              </a:spcBef>
              <a:buSzPct val="80000"/>
              <a:buFont typeface="Arial" pitchFamily="34" charset="0"/>
              <a:buChar char="•"/>
              <a:defRPr sz="3200" kern="1200">
                <a:ln>
                  <a:solidFill>
                    <a:schemeClr val="bg1">
                      <a:alpha val="0"/>
                    </a:schemeClr>
                  </a:solidFill>
                </a:ln>
                <a:gradFill>
                  <a:gsLst>
                    <a:gs pos="0">
                      <a:srgbClr val="595959"/>
                    </a:gs>
                    <a:gs pos="86000">
                      <a:srgbClr val="595959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801688" indent="-341313" algn="l" defTabSz="914363" rtl="0" eaLnBrk="1" latinLnBrk="0" hangingPunct="1">
              <a:lnSpc>
                <a:spcPct val="100000"/>
              </a:lnSpc>
              <a:spcBef>
                <a:spcPts val="300"/>
              </a:spcBef>
              <a:buSzPct val="80000"/>
              <a:buFont typeface="Arial" pitchFamily="34" charset="0"/>
              <a:buChar char="•"/>
              <a:defRPr sz="2800" kern="1200">
                <a:ln>
                  <a:solidFill>
                    <a:schemeClr val="bg1">
                      <a:alpha val="0"/>
                    </a:schemeClr>
                  </a:solidFill>
                </a:ln>
                <a:gradFill>
                  <a:gsLst>
                    <a:gs pos="0">
                      <a:srgbClr val="595959"/>
                    </a:gs>
                    <a:gs pos="86000">
                      <a:srgbClr val="595959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1258888" indent="-344488" algn="l" defTabSz="914363" rtl="0" eaLnBrk="1" latinLnBrk="0" hangingPunct="1">
              <a:lnSpc>
                <a:spcPct val="100000"/>
              </a:lnSpc>
              <a:spcBef>
                <a:spcPts val="300"/>
              </a:spcBef>
              <a:buSzPct val="80000"/>
              <a:buFont typeface="Arial" pitchFamily="34" charset="0"/>
              <a:buChar char="•"/>
              <a:defRPr sz="2400" kern="1200">
                <a:ln>
                  <a:solidFill>
                    <a:schemeClr val="bg1">
                      <a:alpha val="0"/>
                    </a:schemeClr>
                  </a:solidFill>
                </a:ln>
                <a:gradFill>
                  <a:gsLst>
                    <a:gs pos="0">
                      <a:srgbClr val="595959"/>
                    </a:gs>
                    <a:gs pos="86000">
                      <a:srgbClr val="595959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716088" indent="-346075" algn="l" defTabSz="914363" rtl="0" eaLnBrk="1" latinLnBrk="0" hangingPunct="1">
              <a:lnSpc>
                <a:spcPct val="100000"/>
              </a:lnSpc>
              <a:spcBef>
                <a:spcPts val="300"/>
              </a:spcBef>
              <a:buSzPct val="80000"/>
              <a:buFont typeface="Arial" pitchFamily="34" charset="0"/>
              <a:buChar char="•"/>
              <a:defRPr sz="2000" kern="1200">
                <a:ln>
                  <a:solidFill>
                    <a:schemeClr val="bg1">
                      <a:alpha val="0"/>
                    </a:schemeClr>
                  </a:solidFill>
                </a:ln>
                <a:gradFill>
                  <a:gsLst>
                    <a:gs pos="0">
                      <a:srgbClr val="595959"/>
                    </a:gs>
                    <a:gs pos="86000">
                      <a:srgbClr val="595959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2173288" indent="-336550" algn="l" defTabSz="914363" rtl="0" eaLnBrk="1" latinLnBrk="0" hangingPunct="1">
              <a:lnSpc>
                <a:spcPct val="100000"/>
              </a:lnSpc>
              <a:spcBef>
                <a:spcPts val="300"/>
              </a:spcBef>
              <a:buSzPct val="80000"/>
              <a:buFont typeface="Arial" pitchFamily="34" charset="0"/>
              <a:buChar char="•"/>
              <a:defRPr sz="2000" kern="1200">
                <a:ln>
                  <a:solidFill>
                    <a:schemeClr val="bg1">
                      <a:alpha val="0"/>
                    </a:schemeClr>
                  </a:solidFill>
                </a:ln>
                <a:gradFill>
                  <a:gsLst>
                    <a:gs pos="0">
                      <a:srgbClr val="595959"/>
                    </a:gs>
                    <a:gs pos="86000">
                      <a:srgbClr val="595959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591537">
              <a:buNone/>
            </a:pPr>
            <a:r>
              <a:rPr lang="en-US" sz="1165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14546D"/>
                </a:solidFill>
                <a:latin typeface="Consolas" pitchFamily="49" charset="0"/>
                <a:ea typeface="微软雅黑"/>
                <a:cs typeface="Consolas" pitchFamily="49" charset="0"/>
              </a:rPr>
              <a:t>0101011100101010101000101010001110101010010110101010111001011100010100101010101110010101010100010</a:t>
            </a:r>
          </a:p>
        </p:txBody>
      </p:sp>
      <p:sp>
        <p:nvSpPr>
          <p:cNvPr id="1048615" name="Content Placeholder 27"/>
          <p:cNvSpPr txBox="1"/>
          <p:nvPr/>
        </p:nvSpPr>
        <p:spPr>
          <a:xfrm>
            <a:off x="12078015" y="5640063"/>
            <a:ext cx="8965661" cy="1792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344488" indent="-344488" algn="l" defTabSz="914363" rtl="0" eaLnBrk="1" latinLnBrk="0" hangingPunct="1">
              <a:lnSpc>
                <a:spcPct val="100000"/>
              </a:lnSpc>
              <a:spcBef>
                <a:spcPts val="1200"/>
              </a:spcBef>
              <a:buSzPct val="80000"/>
              <a:buFont typeface="Arial" pitchFamily="34" charset="0"/>
              <a:buChar char="•"/>
              <a:defRPr sz="3200" kern="1200">
                <a:ln>
                  <a:solidFill>
                    <a:schemeClr val="bg1">
                      <a:alpha val="0"/>
                    </a:schemeClr>
                  </a:solidFill>
                </a:ln>
                <a:gradFill>
                  <a:gsLst>
                    <a:gs pos="0">
                      <a:srgbClr val="595959"/>
                    </a:gs>
                    <a:gs pos="86000">
                      <a:srgbClr val="595959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801688" indent="-341313" algn="l" defTabSz="914363" rtl="0" eaLnBrk="1" latinLnBrk="0" hangingPunct="1">
              <a:lnSpc>
                <a:spcPct val="100000"/>
              </a:lnSpc>
              <a:spcBef>
                <a:spcPts val="300"/>
              </a:spcBef>
              <a:buSzPct val="80000"/>
              <a:buFont typeface="Arial" pitchFamily="34" charset="0"/>
              <a:buChar char="•"/>
              <a:defRPr sz="2800" kern="1200">
                <a:ln>
                  <a:solidFill>
                    <a:schemeClr val="bg1">
                      <a:alpha val="0"/>
                    </a:schemeClr>
                  </a:solidFill>
                </a:ln>
                <a:gradFill>
                  <a:gsLst>
                    <a:gs pos="0">
                      <a:srgbClr val="595959"/>
                    </a:gs>
                    <a:gs pos="86000">
                      <a:srgbClr val="595959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1258888" indent="-344488" algn="l" defTabSz="914363" rtl="0" eaLnBrk="1" latinLnBrk="0" hangingPunct="1">
              <a:lnSpc>
                <a:spcPct val="100000"/>
              </a:lnSpc>
              <a:spcBef>
                <a:spcPts val="300"/>
              </a:spcBef>
              <a:buSzPct val="80000"/>
              <a:buFont typeface="Arial" pitchFamily="34" charset="0"/>
              <a:buChar char="•"/>
              <a:defRPr sz="2400" kern="1200">
                <a:ln>
                  <a:solidFill>
                    <a:schemeClr val="bg1">
                      <a:alpha val="0"/>
                    </a:schemeClr>
                  </a:solidFill>
                </a:ln>
                <a:gradFill>
                  <a:gsLst>
                    <a:gs pos="0">
                      <a:srgbClr val="595959"/>
                    </a:gs>
                    <a:gs pos="86000">
                      <a:srgbClr val="595959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716088" indent="-346075" algn="l" defTabSz="914363" rtl="0" eaLnBrk="1" latinLnBrk="0" hangingPunct="1">
              <a:lnSpc>
                <a:spcPct val="100000"/>
              </a:lnSpc>
              <a:spcBef>
                <a:spcPts val="300"/>
              </a:spcBef>
              <a:buSzPct val="80000"/>
              <a:buFont typeface="Arial" pitchFamily="34" charset="0"/>
              <a:buChar char="•"/>
              <a:defRPr sz="2000" kern="1200">
                <a:ln>
                  <a:solidFill>
                    <a:schemeClr val="bg1">
                      <a:alpha val="0"/>
                    </a:schemeClr>
                  </a:solidFill>
                </a:ln>
                <a:gradFill>
                  <a:gsLst>
                    <a:gs pos="0">
                      <a:srgbClr val="595959"/>
                    </a:gs>
                    <a:gs pos="86000">
                      <a:srgbClr val="595959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2173288" indent="-336550" algn="l" defTabSz="914363" rtl="0" eaLnBrk="1" latinLnBrk="0" hangingPunct="1">
              <a:lnSpc>
                <a:spcPct val="100000"/>
              </a:lnSpc>
              <a:spcBef>
                <a:spcPts val="300"/>
              </a:spcBef>
              <a:buSzPct val="80000"/>
              <a:buFont typeface="Arial" pitchFamily="34" charset="0"/>
              <a:buChar char="•"/>
              <a:defRPr sz="2000" kern="1200">
                <a:ln>
                  <a:solidFill>
                    <a:schemeClr val="bg1">
                      <a:alpha val="0"/>
                    </a:schemeClr>
                  </a:solidFill>
                </a:ln>
                <a:gradFill>
                  <a:gsLst>
                    <a:gs pos="0">
                      <a:srgbClr val="595959"/>
                    </a:gs>
                    <a:gs pos="86000">
                      <a:srgbClr val="595959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591537">
              <a:buNone/>
            </a:pPr>
            <a:r>
              <a:rPr lang="en-US" sz="1165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14546D"/>
                </a:solidFill>
                <a:latin typeface="Calibri Light" panose="020F0302020204030204"/>
                <a:ea typeface="微软雅黑"/>
                <a:cs typeface="Consolas" pitchFamily="49" charset="0"/>
              </a:rPr>
              <a:t>01</a:t>
            </a:r>
            <a:r>
              <a:rPr lang="en-US" sz="1165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14546D"/>
                </a:solidFill>
                <a:latin typeface="Calibri Light" panose="020F0302020204030204"/>
                <a:ea typeface="微软雅黑"/>
                <a:cs typeface="Calibri" pitchFamily="34" charset="0"/>
              </a:rPr>
              <a:t>01011100</a:t>
            </a:r>
            <a:r>
              <a:rPr lang="en-US" sz="1165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14546D"/>
                </a:solidFill>
                <a:latin typeface="Calibri Light" panose="020F0302020204030204"/>
                <a:ea typeface="微软雅黑"/>
                <a:cs typeface="Consolas" pitchFamily="49" charset="0"/>
              </a:rPr>
              <a:t>10101010100010101000111010101001011010101011100101110001010010101010111001010101010001010100011</a:t>
            </a:r>
          </a:p>
        </p:txBody>
      </p:sp>
      <p:sp>
        <p:nvSpPr>
          <p:cNvPr id="1048616" name="Content Placeholder 27"/>
          <p:cNvSpPr txBox="1"/>
          <p:nvPr/>
        </p:nvSpPr>
        <p:spPr>
          <a:xfrm>
            <a:off x="-5841682" y="5472765"/>
            <a:ext cx="8056543" cy="1792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344488" indent="-344488" algn="l" defTabSz="914363" rtl="0" eaLnBrk="1" latinLnBrk="0" hangingPunct="1">
              <a:lnSpc>
                <a:spcPct val="100000"/>
              </a:lnSpc>
              <a:spcBef>
                <a:spcPts val="1200"/>
              </a:spcBef>
              <a:buSzPct val="80000"/>
              <a:buFont typeface="Arial" pitchFamily="34" charset="0"/>
              <a:buChar char="•"/>
              <a:defRPr sz="3200" kern="1200">
                <a:ln>
                  <a:solidFill>
                    <a:schemeClr val="bg1">
                      <a:alpha val="0"/>
                    </a:schemeClr>
                  </a:solidFill>
                </a:ln>
                <a:gradFill>
                  <a:gsLst>
                    <a:gs pos="0">
                      <a:srgbClr val="595959"/>
                    </a:gs>
                    <a:gs pos="86000">
                      <a:srgbClr val="595959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801688" indent="-341313" algn="l" defTabSz="914363" rtl="0" eaLnBrk="1" latinLnBrk="0" hangingPunct="1">
              <a:lnSpc>
                <a:spcPct val="100000"/>
              </a:lnSpc>
              <a:spcBef>
                <a:spcPts val="300"/>
              </a:spcBef>
              <a:buSzPct val="80000"/>
              <a:buFont typeface="Arial" pitchFamily="34" charset="0"/>
              <a:buChar char="•"/>
              <a:defRPr sz="2800" kern="1200">
                <a:ln>
                  <a:solidFill>
                    <a:schemeClr val="bg1">
                      <a:alpha val="0"/>
                    </a:schemeClr>
                  </a:solidFill>
                </a:ln>
                <a:gradFill>
                  <a:gsLst>
                    <a:gs pos="0">
                      <a:srgbClr val="595959"/>
                    </a:gs>
                    <a:gs pos="86000">
                      <a:srgbClr val="595959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1258888" indent="-344488" algn="l" defTabSz="914363" rtl="0" eaLnBrk="1" latinLnBrk="0" hangingPunct="1">
              <a:lnSpc>
                <a:spcPct val="100000"/>
              </a:lnSpc>
              <a:spcBef>
                <a:spcPts val="300"/>
              </a:spcBef>
              <a:buSzPct val="80000"/>
              <a:buFont typeface="Arial" pitchFamily="34" charset="0"/>
              <a:buChar char="•"/>
              <a:defRPr sz="2400" kern="1200">
                <a:ln>
                  <a:solidFill>
                    <a:schemeClr val="bg1">
                      <a:alpha val="0"/>
                    </a:schemeClr>
                  </a:solidFill>
                </a:ln>
                <a:gradFill>
                  <a:gsLst>
                    <a:gs pos="0">
                      <a:srgbClr val="595959"/>
                    </a:gs>
                    <a:gs pos="86000">
                      <a:srgbClr val="595959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716088" indent="-346075" algn="l" defTabSz="914363" rtl="0" eaLnBrk="1" latinLnBrk="0" hangingPunct="1">
              <a:lnSpc>
                <a:spcPct val="100000"/>
              </a:lnSpc>
              <a:spcBef>
                <a:spcPts val="300"/>
              </a:spcBef>
              <a:buSzPct val="80000"/>
              <a:buFont typeface="Arial" pitchFamily="34" charset="0"/>
              <a:buChar char="•"/>
              <a:defRPr sz="2000" kern="1200">
                <a:ln>
                  <a:solidFill>
                    <a:schemeClr val="bg1">
                      <a:alpha val="0"/>
                    </a:schemeClr>
                  </a:solidFill>
                </a:ln>
                <a:gradFill>
                  <a:gsLst>
                    <a:gs pos="0">
                      <a:srgbClr val="595959"/>
                    </a:gs>
                    <a:gs pos="86000">
                      <a:srgbClr val="595959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2173288" indent="-336550" algn="l" defTabSz="914363" rtl="0" eaLnBrk="1" latinLnBrk="0" hangingPunct="1">
              <a:lnSpc>
                <a:spcPct val="100000"/>
              </a:lnSpc>
              <a:spcBef>
                <a:spcPts val="300"/>
              </a:spcBef>
              <a:buSzPct val="80000"/>
              <a:buFont typeface="Arial" pitchFamily="34" charset="0"/>
              <a:buChar char="•"/>
              <a:defRPr sz="2000" kern="1200">
                <a:ln>
                  <a:solidFill>
                    <a:schemeClr val="bg1">
                      <a:alpha val="0"/>
                    </a:schemeClr>
                  </a:solidFill>
                </a:ln>
                <a:gradFill>
                  <a:gsLst>
                    <a:gs pos="0">
                      <a:srgbClr val="595959"/>
                    </a:gs>
                    <a:gs pos="86000">
                      <a:srgbClr val="595959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591537">
              <a:buNone/>
            </a:pPr>
            <a:r>
              <a:rPr lang="en-US" sz="1165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14546D"/>
                </a:solidFill>
                <a:latin typeface="Consolas" pitchFamily="49" charset="0"/>
                <a:ea typeface="微软雅黑"/>
                <a:cs typeface="Consolas" pitchFamily="49" charset="0"/>
              </a:rPr>
              <a:t>0101011100101010101000101010001110101010010110101010111001011100010100101010101110010101010100010</a:t>
            </a:r>
          </a:p>
        </p:txBody>
      </p:sp>
      <p:sp>
        <p:nvSpPr>
          <p:cNvPr id="1048617" name="Content Placeholder 27"/>
          <p:cNvSpPr txBox="1"/>
          <p:nvPr/>
        </p:nvSpPr>
        <p:spPr>
          <a:xfrm>
            <a:off x="2063424" y="5472765"/>
            <a:ext cx="8965661" cy="1792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344488" indent="-344488" algn="l" defTabSz="914363" rtl="0" eaLnBrk="1" latinLnBrk="0" hangingPunct="1">
              <a:lnSpc>
                <a:spcPct val="100000"/>
              </a:lnSpc>
              <a:spcBef>
                <a:spcPts val="1200"/>
              </a:spcBef>
              <a:buSzPct val="80000"/>
              <a:buFont typeface="Arial" pitchFamily="34" charset="0"/>
              <a:buChar char="•"/>
              <a:defRPr sz="3200" kern="1200">
                <a:ln>
                  <a:solidFill>
                    <a:schemeClr val="bg1">
                      <a:alpha val="0"/>
                    </a:schemeClr>
                  </a:solidFill>
                </a:ln>
                <a:gradFill>
                  <a:gsLst>
                    <a:gs pos="0">
                      <a:srgbClr val="595959"/>
                    </a:gs>
                    <a:gs pos="86000">
                      <a:srgbClr val="595959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801688" indent="-341313" algn="l" defTabSz="914363" rtl="0" eaLnBrk="1" latinLnBrk="0" hangingPunct="1">
              <a:lnSpc>
                <a:spcPct val="100000"/>
              </a:lnSpc>
              <a:spcBef>
                <a:spcPts val="300"/>
              </a:spcBef>
              <a:buSzPct val="80000"/>
              <a:buFont typeface="Arial" pitchFamily="34" charset="0"/>
              <a:buChar char="•"/>
              <a:defRPr sz="2800" kern="1200">
                <a:ln>
                  <a:solidFill>
                    <a:schemeClr val="bg1">
                      <a:alpha val="0"/>
                    </a:schemeClr>
                  </a:solidFill>
                </a:ln>
                <a:gradFill>
                  <a:gsLst>
                    <a:gs pos="0">
                      <a:srgbClr val="595959"/>
                    </a:gs>
                    <a:gs pos="86000">
                      <a:srgbClr val="595959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1258888" indent="-344488" algn="l" defTabSz="914363" rtl="0" eaLnBrk="1" latinLnBrk="0" hangingPunct="1">
              <a:lnSpc>
                <a:spcPct val="100000"/>
              </a:lnSpc>
              <a:spcBef>
                <a:spcPts val="300"/>
              </a:spcBef>
              <a:buSzPct val="80000"/>
              <a:buFont typeface="Arial" pitchFamily="34" charset="0"/>
              <a:buChar char="•"/>
              <a:defRPr sz="2400" kern="1200">
                <a:ln>
                  <a:solidFill>
                    <a:schemeClr val="bg1">
                      <a:alpha val="0"/>
                    </a:schemeClr>
                  </a:solidFill>
                </a:ln>
                <a:gradFill>
                  <a:gsLst>
                    <a:gs pos="0">
                      <a:srgbClr val="595959"/>
                    </a:gs>
                    <a:gs pos="86000">
                      <a:srgbClr val="595959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716088" indent="-346075" algn="l" defTabSz="914363" rtl="0" eaLnBrk="1" latinLnBrk="0" hangingPunct="1">
              <a:lnSpc>
                <a:spcPct val="100000"/>
              </a:lnSpc>
              <a:spcBef>
                <a:spcPts val="300"/>
              </a:spcBef>
              <a:buSzPct val="80000"/>
              <a:buFont typeface="Arial" pitchFamily="34" charset="0"/>
              <a:buChar char="•"/>
              <a:defRPr sz="2000" kern="1200">
                <a:ln>
                  <a:solidFill>
                    <a:schemeClr val="bg1">
                      <a:alpha val="0"/>
                    </a:schemeClr>
                  </a:solidFill>
                </a:ln>
                <a:gradFill>
                  <a:gsLst>
                    <a:gs pos="0">
                      <a:srgbClr val="595959"/>
                    </a:gs>
                    <a:gs pos="86000">
                      <a:srgbClr val="595959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2173288" indent="-336550" algn="l" defTabSz="914363" rtl="0" eaLnBrk="1" latinLnBrk="0" hangingPunct="1">
              <a:lnSpc>
                <a:spcPct val="100000"/>
              </a:lnSpc>
              <a:spcBef>
                <a:spcPts val="300"/>
              </a:spcBef>
              <a:buSzPct val="80000"/>
              <a:buFont typeface="Arial" pitchFamily="34" charset="0"/>
              <a:buChar char="•"/>
              <a:defRPr sz="2000" kern="1200">
                <a:ln>
                  <a:solidFill>
                    <a:schemeClr val="bg1">
                      <a:alpha val="0"/>
                    </a:schemeClr>
                  </a:solidFill>
                </a:ln>
                <a:gradFill>
                  <a:gsLst>
                    <a:gs pos="0">
                      <a:srgbClr val="595959"/>
                    </a:gs>
                    <a:gs pos="86000">
                      <a:srgbClr val="595959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591537">
              <a:buNone/>
            </a:pPr>
            <a:r>
              <a:rPr lang="en-US" sz="1165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14546D"/>
                </a:solidFill>
                <a:latin typeface="Calibri Light" panose="020F0302020204030204"/>
                <a:ea typeface="微软雅黑"/>
                <a:cs typeface="Consolas" pitchFamily="49" charset="0"/>
              </a:rPr>
              <a:t>01</a:t>
            </a:r>
            <a:r>
              <a:rPr lang="en-US" sz="1165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14546D"/>
                </a:solidFill>
                <a:latin typeface="Calibri Light" panose="020F0302020204030204"/>
                <a:ea typeface="微软雅黑"/>
                <a:cs typeface="Calibri" pitchFamily="34" charset="0"/>
              </a:rPr>
              <a:t>01011100</a:t>
            </a:r>
            <a:r>
              <a:rPr lang="en-US" sz="1165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14546D"/>
                </a:solidFill>
                <a:latin typeface="Calibri Light" panose="020F0302020204030204"/>
                <a:ea typeface="微软雅黑"/>
                <a:cs typeface="Consolas" pitchFamily="49" charset="0"/>
              </a:rPr>
              <a:t>10101010100010101000111010101001011010101011100101110001010010101010111001010101010001010100011</a:t>
            </a:r>
          </a:p>
        </p:txBody>
      </p:sp>
      <p:sp>
        <p:nvSpPr>
          <p:cNvPr id="1048618" name="Content Placeholder 27"/>
          <p:cNvSpPr txBox="1"/>
          <p:nvPr/>
        </p:nvSpPr>
        <p:spPr>
          <a:xfrm>
            <a:off x="2010083" y="5316345"/>
            <a:ext cx="8056543" cy="1792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344488" indent="-344488" algn="l" defTabSz="914363" rtl="0" eaLnBrk="1" latinLnBrk="0" hangingPunct="1">
              <a:lnSpc>
                <a:spcPct val="100000"/>
              </a:lnSpc>
              <a:spcBef>
                <a:spcPts val="1200"/>
              </a:spcBef>
              <a:buSzPct val="80000"/>
              <a:buFont typeface="Arial" pitchFamily="34" charset="0"/>
              <a:buChar char="•"/>
              <a:defRPr sz="3200" kern="1200">
                <a:ln>
                  <a:solidFill>
                    <a:schemeClr val="bg1">
                      <a:alpha val="0"/>
                    </a:schemeClr>
                  </a:solidFill>
                </a:ln>
                <a:gradFill>
                  <a:gsLst>
                    <a:gs pos="0">
                      <a:srgbClr val="595959"/>
                    </a:gs>
                    <a:gs pos="86000">
                      <a:srgbClr val="595959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801688" indent="-341313" algn="l" defTabSz="914363" rtl="0" eaLnBrk="1" latinLnBrk="0" hangingPunct="1">
              <a:lnSpc>
                <a:spcPct val="100000"/>
              </a:lnSpc>
              <a:spcBef>
                <a:spcPts val="300"/>
              </a:spcBef>
              <a:buSzPct val="80000"/>
              <a:buFont typeface="Arial" pitchFamily="34" charset="0"/>
              <a:buChar char="•"/>
              <a:defRPr sz="2800" kern="1200">
                <a:ln>
                  <a:solidFill>
                    <a:schemeClr val="bg1">
                      <a:alpha val="0"/>
                    </a:schemeClr>
                  </a:solidFill>
                </a:ln>
                <a:gradFill>
                  <a:gsLst>
                    <a:gs pos="0">
                      <a:srgbClr val="595959"/>
                    </a:gs>
                    <a:gs pos="86000">
                      <a:srgbClr val="595959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1258888" indent="-344488" algn="l" defTabSz="914363" rtl="0" eaLnBrk="1" latinLnBrk="0" hangingPunct="1">
              <a:lnSpc>
                <a:spcPct val="100000"/>
              </a:lnSpc>
              <a:spcBef>
                <a:spcPts val="300"/>
              </a:spcBef>
              <a:buSzPct val="80000"/>
              <a:buFont typeface="Arial" pitchFamily="34" charset="0"/>
              <a:buChar char="•"/>
              <a:defRPr sz="2400" kern="1200">
                <a:ln>
                  <a:solidFill>
                    <a:schemeClr val="bg1">
                      <a:alpha val="0"/>
                    </a:schemeClr>
                  </a:solidFill>
                </a:ln>
                <a:gradFill>
                  <a:gsLst>
                    <a:gs pos="0">
                      <a:srgbClr val="595959"/>
                    </a:gs>
                    <a:gs pos="86000">
                      <a:srgbClr val="595959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716088" indent="-346075" algn="l" defTabSz="914363" rtl="0" eaLnBrk="1" latinLnBrk="0" hangingPunct="1">
              <a:lnSpc>
                <a:spcPct val="100000"/>
              </a:lnSpc>
              <a:spcBef>
                <a:spcPts val="300"/>
              </a:spcBef>
              <a:buSzPct val="80000"/>
              <a:buFont typeface="Arial" pitchFamily="34" charset="0"/>
              <a:buChar char="•"/>
              <a:defRPr sz="2000" kern="1200">
                <a:ln>
                  <a:solidFill>
                    <a:schemeClr val="bg1">
                      <a:alpha val="0"/>
                    </a:schemeClr>
                  </a:solidFill>
                </a:ln>
                <a:gradFill>
                  <a:gsLst>
                    <a:gs pos="0">
                      <a:srgbClr val="595959"/>
                    </a:gs>
                    <a:gs pos="86000">
                      <a:srgbClr val="595959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2173288" indent="-336550" algn="l" defTabSz="914363" rtl="0" eaLnBrk="1" latinLnBrk="0" hangingPunct="1">
              <a:lnSpc>
                <a:spcPct val="100000"/>
              </a:lnSpc>
              <a:spcBef>
                <a:spcPts val="300"/>
              </a:spcBef>
              <a:buSzPct val="80000"/>
              <a:buFont typeface="Arial" pitchFamily="34" charset="0"/>
              <a:buChar char="•"/>
              <a:defRPr sz="2000" kern="1200">
                <a:ln>
                  <a:solidFill>
                    <a:schemeClr val="bg1">
                      <a:alpha val="0"/>
                    </a:schemeClr>
                  </a:solidFill>
                </a:ln>
                <a:gradFill>
                  <a:gsLst>
                    <a:gs pos="0">
                      <a:srgbClr val="595959"/>
                    </a:gs>
                    <a:gs pos="86000">
                      <a:srgbClr val="595959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591537">
              <a:buNone/>
            </a:pPr>
            <a:r>
              <a:rPr lang="en-US" sz="1165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14546D"/>
                </a:solidFill>
                <a:latin typeface="Consolas" pitchFamily="49" charset="0"/>
                <a:ea typeface="微软雅黑"/>
                <a:cs typeface="Consolas" pitchFamily="49" charset="0"/>
              </a:rPr>
              <a:t>0101011100101010101000101010001110101010010110101010111001011100010100101010101110010101010100010</a:t>
            </a:r>
          </a:p>
        </p:txBody>
      </p:sp>
      <p:sp>
        <p:nvSpPr>
          <p:cNvPr id="1048619" name="Content Placeholder 27"/>
          <p:cNvSpPr txBox="1"/>
          <p:nvPr/>
        </p:nvSpPr>
        <p:spPr>
          <a:xfrm>
            <a:off x="12063931" y="5316344"/>
            <a:ext cx="8965661" cy="1792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344488" indent="-344488" algn="l" defTabSz="914363" rtl="0" eaLnBrk="1" latinLnBrk="0" hangingPunct="1">
              <a:lnSpc>
                <a:spcPct val="100000"/>
              </a:lnSpc>
              <a:spcBef>
                <a:spcPts val="1200"/>
              </a:spcBef>
              <a:buSzPct val="80000"/>
              <a:buFont typeface="Arial" pitchFamily="34" charset="0"/>
              <a:buChar char="•"/>
              <a:defRPr sz="3200" kern="1200">
                <a:ln>
                  <a:solidFill>
                    <a:schemeClr val="bg1">
                      <a:alpha val="0"/>
                    </a:schemeClr>
                  </a:solidFill>
                </a:ln>
                <a:gradFill>
                  <a:gsLst>
                    <a:gs pos="0">
                      <a:srgbClr val="595959"/>
                    </a:gs>
                    <a:gs pos="86000">
                      <a:srgbClr val="595959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801688" indent="-341313" algn="l" defTabSz="914363" rtl="0" eaLnBrk="1" latinLnBrk="0" hangingPunct="1">
              <a:lnSpc>
                <a:spcPct val="100000"/>
              </a:lnSpc>
              <a:spcBef>
                <a:spcPts val="300"/>
              </a:spcBef>
              <a:buSzPct val="80000"/>
              <a:buFont typeface="Arial" pitchFamily="34" charset="0"/>
              <a:buChar char="•"/>
              <a:defRPr sz="2800" kern="1200">
                <a:ln>
                  <a:solidFill>
                    <a:schemeClr val="bg1">
                      <a:alpha val="0"/>
                    </a:schemeClr>
                  </a:solidFill>
                </a:ln>
                <a:gradFill>
                  <a:gsLst>
                    <a:gs pos="0">
                      <a:srgbClr val="595959"/>
                    </a:gs>
                    <a:gs pos="86000">
                      <a:srgbClr val="595959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1258888" indent="-344488" algn="l" defTabSz="914363" rtl="0" eaLnBrk="1" latinLnBrk="0" hangingPunct="1">
              <a:lnSpc>
                <a:spcPct val="100000"/>
              </a:lnSpc>
              <a:spcBef>
                <a:spcPts val="300"/>
              </a:spcBef>
              <a:buSzPct val="80000"/>
              <a:buFont typeface="Arial" pitchFamily="34" charset="0"/>
              <a:buChar char="•"/>
              <a:defRPr sz="2400" kern="1200">
                <a:ln>
                  <a:solidFill>
                    <a:schemeClr val="bg1">
                      <a:alpha val="0"/>
                    </a:schemeClr>
                  </a:solidFill>
                </a:ln>
                <a:gradFill>
                  <a:gsLst>
                    <a:gs pos="0">
                      <a:srgbClr val="595959"/>
                    </a:gs>
                    <a:gs pos="86000">
                      <a:srgbClr val="595959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716088" indent="-346075" algn="l" defTabSz="914363" rtl="0" eaLnBrk="1" latinLnBrk="0" hangingPunct="1">
              <a:lnSpc>
                <a:spcPct val="100000"/>
              </a:lnSpc>
              <a:spcBef>
                <a:spcPts val="300"/>
              </a:spcBef>
              <a:buSzPct val="80000"/>
              <a:buFont typeface="Arial" pitchFamily="34" charset="0"/>
              <a:buChar char="•"/>
              <a:defRPr sz="2000" kern="1200">
                <a:ln>
                  <a:solidFill>
                    <a:schemeClr val="bg1">
                      <a:alpha val="0"/>
                    </a:schemeClr>
                  </a:solidFill>
                </a:ln>
                <a:gradFill>
                  <a:gsLst>
                    <a:gs pos="0">
                      <a:srgbClr val="595959"/>
                    </a:gs>
                    <a:gs pos="86000">
                      <a:srgbClr val="595959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2173288" indent="-336550" algn="l" defTabSz="914363" rtl="0" eaLnBrk="1" latinLnBrk="0" hangingPunct="1">
              <a:lnSpc>
                <a:spcPct val="100000"/>
              </a:lnSpc>
              <a:spcBef>
                <a:spcPts val="300"/>
              </a:spcBef>
              <a:buSzPct val="80000"/>
              <a:buFont typeface="Arial" pitchFamily="34" charset="0"/>
              <a:buChar char="•"/>
              <a:defRPr sz="2000" kern="1200">
                <a:ln>
                  <a:solidFill>
                    <a:schemeClr val="bg1">
                      <a:alpha val="0"/>
                    </a:schemeClr>
                  </a:solidFill>
                </a:ln>
                <a:gradFill>
                  <a:gsLst>
                    <a:gs pos="0">
                      <a:srgbClr val="595959"/>
                    </a:gs>
                    <a:gs pos="86000">
                      <a:srgbClr val="595959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591537">
              <a:buNone/>
            </a:pPr>
            <a:r>
              <a:rPr lang="en-US" sz="1165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14546D"/>
                </a:solidFill>
                <a:latin typeface="Calibri Light" panose="020F0302020204030204"/>
                <a:ea typeface="微软雅黑"/>
                <a:cs typeface="Consolas" pitchFamily="49" charset="0"/>
              </a:rPr>
              <a:t>01</a:t>
            </a:r>
            <a:r>
              <a:rPr lang="en-US" sz="1165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14546D"/>
                </a:solidFill>
                <a:latin typeface="Calibri Light" panose="020F0302020204030204"/>
                <a:ea typeface="微软雅黑"/>
                <a:cs typeface="Calibri" pitchFamily="34" charset="0"/>
              </a:rPr>
              <a:t>01011100</a:t>
            </a:r>
            <a:r>
              <a:rPr lang="en-US" sz="1165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14546D"/>
                </a:solidFill>
                <a:latin typeface="Calibri Light" panose="020F0302020204030204"/>
                <a:ea typeface="微软雅黑"/>
                <a:cs typeface="Consolas" pitchFamily="49" charset="0"/>
              </a:rPr>
              <a:t>10101010100010101000111010101001011010101011100101110001010010101010111001010101010001010100011</a:t>
            </a:r>
          </a:p>
        </p:txBody>
      </p:sp>
      <p:sp>
        <p:nvSpPr>
          <p:cNvPr id="1048620" name="椭圆 43"/>
          <p:cNvSpPr/>
          <p:nvPr/>
        </p:nvSpPr>
        <p:spPr>
          <a:xfrm>
            <a:off x="6026860" y="5280442"/>
            <a:ext cx="171333" cy="171333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defTabSz="591561"/>
            <a:endParaRPr lang="zh-CN" altLang="en-US" sz="712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1048621" name="椭圆 44"/>
          <p:cNvSpPr/>
          <p:nvPr/>
        </p:nvSpPr>
        <p:spPr>
          <a:xfrm>
            <a:off x="5845961" y="5419797"/>
            <a:ext cx="180900" cy="1809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defTabSz="591561"/>
            <a:endParaRPr lang="zh-CN" altLang="en-US" sz="712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1048622" name="椭圆 45"/>
          <p:cNvSpPr/>
          <p:nvPr/>
        </p:nvSpPr>
        <p:spPr>
          <a:xfrm>
            <a:off x="5645952" y="5591517"/>
            <a:ext cx="148177" cy="14817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defTabSz="591561"/>
            <a:endParaRPr lang="zh-CN" altLang="en-US" sz="712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1048623" name="椭圆 46"/>
          <p:cNvSpPr/>
          <p:nvPr/>
        </p:nvSpPr>
        <p:spPr>
          <a:xfrm>
            <a:off x="5112370" y="5280441"/>
            <a:ext cx="145911" cy="145911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defTabSz="591561"/>
            <a:endParaRPr lang="zh-CN" altLang="en-US" sz="712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1048624" name="椭圆 47"/>
          <p:cNvSpPr/>
          <p:nvPr/>
        </p:nvSpPr>
        <p:spPr>
          <a:xfrm>
            <a:off x="5451747" y="5227672"/>
            <a:ext cx="132584" cy="13258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defTabSz="591561"/>
            <a:endParaRPr lang="zh-CN" altLang="en-US" sz="712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1048625" name="椭圆 48"/>
          <p:cNvSpPr/>
          <p:nvPr/>
        </p:nvSpPr>
        <p:spPr>
          <a:xfrm>
            <a:off x="5584330" y="5329349"/>
            <a:ext cx="156321" cy="156321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defTabSz="591561"/>
            <a:endParaRPr lang="zh-CN" altLang="en-US" sz="712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1048626" name="椭圆 49"/>
          <p:cNvSpPr/>
          <p:nvPr/>
        </p:nvSpPr>
        <p:spPr>
          <a:xfrm>
            <a:off x="6006667" y="5420934"/>
            <a:ext cx="126423" cy="126423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defTabSz="591561"/>
            <a:endParaRPr lang="zh-CN" altLang="en-US" sz="712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1048627" name="椭圆 50"/>
          <p:cNvSpPr/>
          <p:nvPr/>
        </p:nvSpPr>
        <p:spPr>
          <a:xfrm>
            <a:off x="6116176" y="5456812"/>
            <a:ext cx="153449" cy="153449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defTabSz="591561"/>
            <a:endParaRPr lang="zh-CN" altLang="en-US" sz="712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1048628" name="椭圆 51"/>
          <p:cNvSpPr/>
          <p:nvPr/>
        </p:nvSpPr>
        <p:spPr>
          <a:xfrm rot="11104600">
            <a:off x="6505536" y="5376347"/>
            <a:ext cx="108024" cy="10802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defTabSz="591561"/>
            <a:endParaRPr lang="zh-CN" altLang="en-US" sz="712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1048629" name="椭圆 52"/>
          <p:cNvSpPr/>
          <p:nvPr/>
        </p:nvSpPr>
        <p:spPr>
          <a:xfrm rot="11104600">
            <a:off x="5989111" y="5641239"/>
            <a:ext cx="108024" cy="10802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defTabSz="591561"/>
            <a:endParaRPr lang="zh-CN" altLang="en-US" sz="712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1048630" name="椭圆 53"/>
          <p:cNvSpPr/>
          <p:nvPr/>
        </p:nvSpPr>
        <p:spPr>
          <a:xfrm rot="11104600">
            <a:off x="6371811" y="5442341"/>
            <a:ext cx="108024" cy="10802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defTabSz="591561"/>
            <a:endParaRPr lang="zh-CN" altLang="en-US" sz="712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pic>
        <p:nvPicPr>
          <p:cNvPr id="2097157" name="Picture 8" descr="C:\Documents and Settings\Administrator\桌面\图片1.png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6423621" y="5841495"/>
            <a:ext cx="49297" cy="4827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" name="组合 24"/>
          <p:cNvGrpSpPr/>
          <p:nvPr/>
        </p:nvGrpSpPr>
        <p:grpSpPr>
          <a:xfrm>
            <a:off x="5009404" y="5473411"/>
            <a:ext cx="148315" cy="149109"/>
            <a:chOff x="8310959" y="101601"/>
            <a:chExt cx="369491" cy="371475"/>
          </a:xfrm>
          <a:noFill/>
        </p:grpSpPr>
        <p:sp>
          <p:nvSpPr>
            <p:cNvPr id="1048631" name="圆角矩形 56"/>
            <p:cNvSpPr/>
            <p:nvPr/>
          </p:nvSpPr>
          <p:spPr>
            <a:xfrm>
              <a:off x="8310959" y="101601"/>
              <a:ext cx="369491" cy="368300"/>
            </a:xfrm>
            <a:prstGeom prst="roundRect">
              <a:avLst>
                <a:gd name="adj" fmla="val 5254"/>
              </a:avLst>
            </a:prstGeom>
            <a:grp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591561"/>
              <a:endParaRPr lang="zh-CN" altLang="en-US" sz="1553">
                <a:solidFill>
                  <a:prstClr val="white"/>
                </a:solidFill>
                <a:latin typeface="Calibri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1048632" name="椭圆 57"/>
            <p:cNvSpPr/>
            <p:nvPr/>
          </p:nvSpPr>
          <p:spPr>
            <a:xfrm rot="427386">
              <a:off x="8409852" y="165619"/>
              <a:ext cx="143397" cy="161711"/>
            </a:xfrm>
            <a:prstGeom prst="ellips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591561"/>
              <a:endParaRPr lang="zh-CN" altLang="en-US" sz="1553">
                <a:solidFill>
                  <a:prstClr val="white"/>
                </a:solidFill>
                <a:latin typeface="Calibri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1048633" name="椭圆 112"/>
            <p:cNvSpPr/>
            <p:nvPr/>
          </p:nvSpPr>
          <p:spPr>
            <a:xfrm>
              <a:off x="8360195" y="326657"/>
              <a:ext cx="275386" cy="146419"/>
            </a:xfrm>
            <a:custGeom>
              <a:avLst/>
              <a:gdLst/>
              <a:ahLst/>
              <a:cxnLst/>
              <a:rect l="l" t="t" r="r" b="b"/>
              <a:pathLst>
                <a:path w="275386" h="146419">
                  <a:moveTo>
                    <a:pt x="204352" y="328"/>
                  </a:moveTo>
                  <a:cubicBezTo>
                    <a:pt x="214388" y="1670"/>
                    <a:pt x="225967" y="7261"/>
                    <a:pt x="239415" y="20391"/>
                  </a:cubicBezTo>
                  <a:cubicBezTo>
                    <a:pt x="262019" y="53367"/>
                    <a:pt x="275062" y="97732"/>
                    <a:pt x="275386" y="146419"/>
                  </a:cubicBezTo>
                  <a:lnTo>
                    <a:pt x="0" y="146419"/>
                  </a:lnTo>
                  <a:cubicBezTo>
                    <a:pt x="343" y="94948"/>
                    <a:pt x="14900" y="48308"/>
                    <a:pt x="38947" y="14251"/>
                  </a:cubicBezTo>
                  <a:cubicBezTo>
                    <a:pt x="72400" y="-1277"/>
                    <a:pt x="79941" y="50235"/>
                    <a:pt x="117055" y="37674"/>
                  </a:cubicBezTo>
                  <a:cubicBezTo>
                    <a:pt x="154758" y="38170"/>
                    <a:pt x="171067" y="-4121"/>
                    <a:pt x="204352" y="328"/>
                  </a:cubicBezTo>
                  <a:close/>
                </a:path>
              </a:pathLst>
            </a:custGeom>
            <a:grp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591561"/>
              <a:endParaRPr lang="zh-CN" altLang="en-US" sz="1553">
                <a:solidFill>
                  <a:prstClr val="white"/>
                </a:solidFill>
                <a:latin typeface="Calibri" panose="020F0502020204030204"/>
                <a:ea typeface="等线" panose="02010600030101010101" pitchFamily="2" charset="-122"/>
              </a:endParaRPr>
            </a:p>
          </p:txBody>
        </p:sp>
      </p:grpSp>
      <p:grpSp>
        <p:nvGrpSpPr>
          <p:cNvPr id="34" name="组合 28"/>
          <p:cNvGrpSpPr/>
          <p:nvPr/>
        </p:nvGrpSpPr>
        <p:grpSpPr>
          <a:xfrm>
            <a:off x="5045029" y="5387234"/>
            <a:ext cx="196632" cy="195893"/>
            <a:chOff x="8737072" y="194959"/>
            <a:chExt cx="483128" cy="481316"/>
          </a:xfrm>
        </p:grpSpPr>
        <p:sp>
          <p:nvSpPr>
            <p:cNvPr id="1048634" name="椭圆 60"/>
            <p:cNvSpPr/>
            <p:nvPr/>
          </p:nvSpPr>
          <p:spPr>
            <a:xfrm>
              <a:off x="8737072" y="194959"/>
              <a:ext cx="325966" cy="325966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591561"/>
              <a:endParaRPr lang="zh-CN" altLang="en-US" sz="1553">
                <a:solidFill>
                  <a:prstClr val="white"/>
                </a:solidFill>
                <a:latin typeface="Calibri" panose="020F0502020204030204"/>
                <a:ea typeface="等线" panose="02010600030101010101" pitchFamily="2" charset="-122"/>
              </a:endParaRPr>
            </a:p>
          </p:txBody>
        </p:sp>
        <p:cxnSp>
          <p:nvCxnSpPr>
            <p:cNvPr id="3145768" name="直接连接符 30"/>
            <p:cNvCxnSpPr>
              <a:cxnSpLocks/>
            </p:cNvCxnSpPr>
            <p:nvPr/>
          </p:nvCxnSpPr>
          <p:spPr>
            <a:xfrm>
              <a:off x="9018801" y="472242"/>
              <a:ext cx="201399" cy="20403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48635" name="Freeform 13"/>
          <p:cNvSpPr>
            <a:spLocks noEditPoints="1"/>
          </p:cNvSpPr>
          <p:nvPr/>
        </p:nvSpPr>
        <p:spPr bwMode="auto">
          <a:xfrm>
            <a:off x="6127850" y="5559451"/>
            <a:ext cx="192220" cy="197279"/>
          </a:xfrm>
          <a:custGeom>
            <a:avLst/>
            <a:gdLst>
              <a:gd name="T0" fmla="*/ 173 w 236"/>
              <a:gd name="T1" fmla="*/ 230 h 242"/>
              <a:gd name="T2" fmla="*/ 109 w 236"/>
              <a:gd name="T3" fmla="*/ 242 h 242"/>
              <a:gd name="T4" fmla="*/ 0 w 236"/>
              <a:gd name="T5" fmla="*/ 133 h 242"/>
              <a:gd name="T6" fmla="*/ 131 w 236"/>
              <a:gd name="T7" fmla="*/ 0 h 242"/>
              <a:gd name="T8" fmla="*/ 236 w 236"/>
              <a:gd name="T9" fmla="*/ 101 h 242"/>
              <a:gd name="T10" fmla="*/ 170 w 236"/>
              <a:gd name="T11" fmla="*/ 184 h 242"/>
              <a:gd name="T12" fmla="*/ 140 w 236"/>
              <a:gd name="T13" fmla="*/ 157 h 242"/>
              <a:gd name="T14" fmla="*/ 139 w 236"/>
              <a:gd name="T15" fmla="*/ 157 h 242"/>
              <a:gd name="T16" fmla="*/ 94 w 236"/>
              <a:gd name="T17" fmla="*/ 184 h 242"/>
              <a:gd name="T18" fmla="*/ 55 w 236"/>
              <a:gd name="T19" fmla="*/ 138 h 242"/>
              <a:gd name="T20" fmla="*/ 137 w 236"/>
              <a:gd name="T21" fmla="*/ 57 h 242"/>
              <a:gd name="T22" fmla="*/ 178 w 236"/>
              <a:gd name="T23" fmla="*/ 66 h 242"/>
              <a:gd name="T24" fmla="*/ 168 w 236"/>
              <a:gd name="T25" fmla="*/ 130 h 242"/>
              <a:gd name="T26" fmla="*/ 176 w 236"/>
              <a:gd name="T27" fmla="*/ 161 h 242"/>
              <a:gd name="T28" fmla="*/ 210 w 236"/>
              <a:gd name="T29" fmla="*/ 102 h 242"/>
              <a:gd name="T30" fmla="*/ 127 w 236"/>
              <a:gd name="T31" fmla="*/ 21 h 242"/>
              <a:gd name="T32" fmla="*/ 27 w 236"/>
              <a:gd name="T33" fmla="*/ 130 h 242"/>
              <a:gd name="T34" fmla="*/ 116 w 236"/>
              <a:gd name="T35" fmla="*/ 221 h 242"/>
              <a:gd name="T36" fmla="*/ 167 w 236"/>
              <a:gd name="T37" fmla="*/ 210 h 242"/>
              <a:gd name="T38" fmla="*/ 173 w 236"/>
              <a:gd name="T39" fmla="*/ 230 h 242"/>
              <a:gd name="T40" fmla="*/ 142 w 236"/>
              <a:gd name="T41" fmla="*/ 86 h 242"/>
              <a:gd name="T42" fmla="*/ 131 w 236"/>
              <a:gd name="T43" fmla="*/ 85 h 242"/>
              <a:gd name="T44" fmla="*/ 90 w 236"/>
              <a:gd name="T45" fmla="*/ 134 h 242"/>
              <a:gd name="T46" fmla="*/ 108 w 236"/>
              <a:gd name="T47" fmla="*/ 156 h 242"/>
              <a:gd name="T48" fmla="*/ 137 w 236"/>
              <a:gd name="T49" fmla="*/ 119 h 242"/>
              <a:gd name="T50" fmla="*/ 142 w 236"/>
              <a:gd name="T51" fmla="*/ 86 h 2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236" h="242">
                <a:moveTo>
                  <a:pt x="173" y="230"/>
                </a:moveTo>
                <a:cubicBezTo>
                  <a:pt x="152" y="239"/>
                  <a:pt x="134" y="242"/>
                  <a:pt x="109" y="242"/>
                </a:cubicBezTo>
                <a:cubicBezTo>
                  <a:pt x="51" y="242"/>
                  <a:pt x="0" y="201"/>
                  <a:pt x="0" y="133"/>
                </a:cubicBezTo>
                <a:cubicBezTo>
                  <a:pt x="0" y="62"/>
                  <a:pt x="52" y="0"/>
                  <a:pt x="131" y="0"/>
                </a:cubicBezTo>
                <a:cubicBezTo>
                  <a:pt x="192" y="0"/>
                  <a:pt x="236" y="42"/>
                  <a:pt x="236" y="101"/>
                </a:cubicBezTo>
                <a:cubicBezTo>
                  <a:pt x="236" y="152"/>
                  <a:pt x="207" y="184"/>
                  <a:pt x="170" y="184"/>
                </a:cubicBezTo>
                <a:cubicBezTo>
                  <a:pt x="154" y="184"/>
                  <a:pt x="142" y="175"/>
                  <a:pt x="140" y="157"/>
                </a:cubicBezTo>
                <a:cubicBezTo>
                  <a:pt x="139" y="157"/>
                  <a:pt x="139" y="157"/>
                  <a:pt x="139" y="157"/>
                </a:cubicBezTo>
                <a:cubicBezTo>
                  <a:pt x="128" y="174"/>
                  <a:pt x="113" y="184"/>
                  <a:pt x="94" y="184"/>
                </a:cubicBezTo>
                <a:cubicBezTo>
                  <a:pt x="72" y="184"/>
                  <a:pt x="55" y="167"/>
                  <a:pt x="55" y="138"/>
                </a:cubicBezTo>
                <a:cubicBezTo>
                  <a:pt x="55" y="95"/>
                  <a:pt x="87" y="57"/>
                  <a:pt x="137" y="57"/>
                </a:cubicBezTo>
                <a:cubicBezTo>
                  <a:pt x="152" y="57"/>
                  <a:pt x="169" y="61"/>
                  <a:pt x="178" y="66"/>
                </a:cubicBezTo>
                <a:cubicBezTo>
                  <a:pt x="168" y="130"/>
                  <a:pt x="168" y="130"/>
                  <a:pt x="168" y="130"/>
                </a:cubicBezTo>
                <a:cubicBezTo>
                  <a:pt x="164" y="151"/>
                  <a:pt x="167" y="160"/>
                  <a:pt x="176" y="161"/>
                </a:cubicBezTo>
                <a:cubicBezTo>
                  <a:pt x="191" y="161"/>
                  <a:pt x="210" y="142"/>
                  <a:pt x="210" y="102"/>
                </a:cubicBezTo>
                <a:cubicBezTo>
                  <a:pt x="210" y="56"/>
                  <a:pt x="181" y="21"/>
                  <a:pt x="127" y="21"/>
                </a:cubicBezTo>
                <a:cubicBezTo>
                  <a:pt x="74" y="21"/>
                  <a:pt x="27" y="63"/>
                  <a:pt x="27" y="130"/>
                </a:cubicBezTo>
                <a:cubicBezTo>
                  <a:pt x="27" y="188"/>
                  <a:pt x="64" y="221"/>
                  <a:pt x="116" y="221"/>
                </a:cubicBezTo>
                <a:cubicBezTo>
                  <a:pt x="134" y="221"/>
                  <a:pt x="153" y="217"/>
                  <a:pt x="167" y="210"/>
                </a:cubicBezTo>
                <a:lnTo>
                  <a:pt x="173" y="230"/>
                </a:lnTo>
                <a:close/>
                <a:moveTo>
                  <a:pt x="142" y="86"/>
                </a:moveTo>
                <a:cubicBezTo>
                  <a:pt x="139" y="85"/>
                  <a:pt x="135" y="85"/>
                  <a:pt x="131" y="85"/>
                </a:cubicBezTo>
                <a:cubicBezTo>
                  <a:pt x="108" y="85"/>
                  <a:pt x="90" y="107"/>
                  <a:pt x="90" y="134"/>
                </a:cubicBezTo>
                <a:cubicBezTo>
                  <a:pt x="90" y="147"/>
                  <a:pt x="96" y="156"/>
                  <a:pt x="108" y="156"/>
                </a:cubicBezTo>
                <a:cubicBezTo>
                  <a:pt x="120" y="156"/>
                  <a:pt x="134" y="139"/>
                  <a:pt x="137" y="119"/>
                </a:cubicBezTo>
                <a:lnTo>
                  <a:pt x="142" y="86"/>
                </a:lnTo>
                <a:close/>
              </a:path>
            </a:pathLst>
          </a:custGeom>
          <a:noFill/>
          <a:ln w="3175">
            <a:solidFill>
              <a:schemeClr val="bg1"/>
            </a:solidFill>
            <a:round/>
            <a:headEnd/>
            <a:tailEnd/>
          </a:ln>
        </p:spPr>
        <p:txBody>
          <a:bodyPr vert="horz" wrap="square" lIns="78876" tIns="39437" rIns="78876" bIns="39437" numCol="1" anchor="t" anchorCtr="0" compatLnSpc="1">
            <a:prstTxWarp prst="textNoShape">
              <a:avLst/>
            </a:prstTxWarp>
          </a:bodyPr>
          <a:lstStyle/>
          <a:p>
            <a:pPr defTabSz="591561"/>
            <a:endParaRPr lang="zh-CN" altLang="en-US" sz="1553">
              <a:solidFill>
                <a:prstClr val="black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grpSp>
        <p:nvGrpSpPr>
          <p:cNvPr id="35" name="组合 32"/>
          <p:cNvGrpSpPr/>
          <p:nvPr/>
        </p:nvGrpSpPr>
        <p:grpSpPr>
          <a:xfrm>
            <a:off x="6863618" y="5641808"/>
            <a:ext cx="168933" cy="169129"/>
            <a:chOff x="7502449" y="842952"/>
            <a:chExt cx="437654" cy="438161"/>
          </a:xfrm>
        </p:grpSpPr>
        <p:sp>
          <p:nvSpPr>
            <p:cNvPr id="1048636" name="椭圆 64"/>
            <p:cNvSpPr/>
            <p:nvPr/>
          </p:nvSpPr>
          <p:spPr>
            <a:xfrm>
              <a:off x="7502449" y="843458"/>
              <a:ext cx="437654" cy="437654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591561"/>
              <a:endParaRPr lang="zh-CN" altLang="en-US" sz="1553">
                <a:solidFill>
                  <a:prstClr val="white"/>
                </a:solidFill>
                <a:latin typeface="Calibri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1048637" name="任意多边形 34"/>
            <p:cNvSpPr/>
            <p:nvPr/>
          </p:nvSpPr>
          <p:spPr>
            <a:xfrm>
              <a:off x="7583506" y="842952"/>
              <a:ext cx="124599" cy="438161"/>
            </a:xfrm>
            <a:custGeom>
              <a:avLst/>
              <a:gdLst>
                <a:gd name="connsiteX0" fmla="*/ 7144 w 7144"/>
                <a:gd name="connsiteY0" fmla="*/ 0 h 440531"/>
                <a:gd name="connsiteX1" fmla="*/ 0 w 7144"/>
                <a:gd name="connsiteY1" fmla="*/ 440531 h 440531"/>
                <a:gd name="connsiteX0" fmla="*/ 144094 w 144094"/>
                <a:gd name="connsiteY0" fmla="*/ 0 h 10000"/>
                <a:gd name="connsiteX1" fmla="*/ 134094 w 144094"/>
                <a:gd name="connsiteY1" fmla="*/ 10000 h 10000"/>
                <a:gd name="connsiteX0" fmla="*/ 186553 w 186553"/>
                <a:gd name="connsiteY0" fmla="*/ 0 h 10000"/>
                <a:gd name="connsiteX1" fmla="*/ 176553 w 186553"/>
                <a:gd name="connsiteY1" fmla="*/ 10000 h 10000"/>
                <a:gd name="connsiteX0" fmla="*/ 180965 w 180965"/>
                <a:gd name="connsiteY0" fmla="*/ 0 h 10000"/>
                <a:gd name="connsiteX1" fmla="*/ 170965 w 180965"/>
                <a:gd name="connsiteY1" fmla="*/ 10000 h 10000"/>
                <a:gd name="connsiteX0" fmla="*/ 168423 w 191756"/>
                <a:gd name="connsiteY0" fmla="*/ 0 h 9838"/>
                <a:gd name="connsiteX1" fmla="*/ 191756 w 191756"/>
                <a:gd name="connsiteY1" fmla="*/ 9838 h 9838"/>
                <a:gd name="connsiteX0" fmla="*/ 7517 w 8734"/>
                <a:gd name="connsiteY0" fmla="*/ 0 h 10000"/>
                <a:gd name="connsiteX1" fmla="*/ 8734 w 8734"/>
                <a:gd name="connsiteY1" fmla="*/ 10000 h 10000"/>
                <a:gd name="connsiteX0" fmla="*/ 8523 w 9916"/>
                <a:gd name="connsiteY0" fmla="*/ 0 h 10000"/>
                <a:gd name="connsiteX1" fmla="*/ 9916 w 9916"/>
                <a:gd name="connsiteY1" fmla="*/ 10000 h 10000"/>
                <a:gd name="connsiteX0" fmla="*/ 8595 w 10000"/>
                <a:gd name="connsiteY0" fmla="*/ 0 h 10110"/>
                <a:gd name="connsiteX1" fmla="*/ 10000 w 10000"/>
                <a:gd name="connsiteY1" fmla="*/ 10110 h 10110"/>
                <a:gd name="connsiteX0" fmla="*/ 9097 w 10502"/>
                <a:gd name="connsiteY0" fmla="*/ 0 h 10110"/>
                <a:gd name="connsiteX1" fmla="*/ 10502 w 10502"/>
                <a:gd name="connsiteY1" fmla="*/ 10110 h 10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502" h="10110">
                  <a:moveTo>
                    <a:pt x="9097" y="0"/>
                  </a:moveTo>
                  <a:cubicBezTo>
                    <a:pt x="-5756" y="2344"/>
                    <a:pt x="-337" y="9579"/>
                    <a:pt x="10502" y="10110"/>
                  </a:cubicBezTo>
                </a:path>
              </a:pathLst>
            </a:cu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591561"/>
              <a:endParaRPr lang="zh-CN" altLang="en-US" sz="1553">
                <a:solidFill>
                  <a:prstClr val="white"/>
                </a:solidFill>
                <a:latin typeface="Calibri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1048638" name="任意多边形 35"/>
            <p:cNvSpPr/>
            <p:nvPr/>
          </p:nvSpPr>
          <p:spPr>
            <a:xfrm flipH="1">
              <a:off x="7733525" y="842952"/>
              <a:ext cx="124599" cy="438161"/>
            </a:xfrm>
            <a:custGeom>
              <a:avLst/>
              <a:gdLst>
                <a:gd name="connsiteX0" fmla="*/ 7144 w 7144"/>
                <a:gd name="connsiteY0" fmla="*/ 0 h 440531"/>
                <a:gd name="connsiteX1" fmla="*/ 0 w 7144"/>
                <a:gd name="connsiteY1" fmla="*/ 440531 h 440531"/>
                <a:gd name="connsiteX0" fmla="*/ 144094 w 144094"/>
                <a:gd name="connsiteY0" fmla="*/ 0 h 10000"/>
                <a:gd name="connsiteX1" fmla="*/ 134094 w 144094"/>
                <a:gd name="connsiteY1" fmla="*/ 10000 h 10000"/>
                <a:gd name="connsiteX0" fmla="*/ 186553 w 186553"/>
                <a:gd name="connsiteY0" fmla="*/ 0 h 10000"/>
                <a:gd name="connsiteX1" fmla="*/ 176553 w 186553"/>
                <a:gd name="connsiteY1" fmla="*/ 10000 h 10000"/>
                <a:gd name="connsiteX0" fmla="*/ 180965 w 180965"/>
                <a:gd name="connsiteY0" fmla="*/ 0 h 10000"/>
                <a:gd name="connsiteX1" fmla="*/ 170965 w 180965"/>
                <a:gd name="connsiteY1" fmla="*/ 10000 h 10000"/>
                <a:gd name="connsiteX0" fmla="*/ 168423 w 191756"/>
                <a:gd name="connsiteY0" fmla="*/ 0 h 9838"/>
                <a:gd name="connsiteX1" fmla="*/ 191756 w 191756"/>
                <a:gd name="connsiteY1" fmla="*/ 9838 h 9838"/>
                <a:gd name="connsiteX0" fmla="*/ 7517 w 8734"/>
                <a:gd name="connsiteY0" fmla="*/ 0 h 10000"/>
                <a:gd name="connsiteX1" fmla="*/ 8734 w 8734"/>
                <a:gd name="connsiteY1" fmla="*/ 10000 h 10000"/>
                <a:gd name="connsiteX0" fmla="*/ 8523 w 9916"/>
                <a:gd name="connsiteY0" fmla="*/ 0 h 10000"/>
                <a:gd name="connsiteX1" fmla="*/ 9916 w 9916"/>
                <a:gd name="connsiteY1" fmla="*/ 10000 h 10000"/>
                <a:gd name="connsiteX0" fmla="*/ 8595 w 10000"/>
                <a:gd name="connsiteY0" fmla="*/ 0 h 10110"/>
                <a:gd name="connsiteX1" fmla="*/ 10000 w 10000"/>
                <a:gd name="connsiteY1" fmla="*/ 10110 h 10110"/>
                <a:gd name="connsiteX0" fmla="*/ 9097 w 10502"/>
                <a:gd name="connsiteY0" fmla="*/ 0 h 10110"/>
                <a:gd name="connsiteX1" fmla="*/ 10502 w 10502"/>
                <a:gd name="connsiteY1" fmla="*/ 10110 h 10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502" h="10110">
                  <a:moveTo>
                    <a:pt x="9097" y="0"/>
                  </a:moveTo>
                  <a:cubicBezTo>
                    <a:pt x="-5756" y="2344"/>
                    <a:pt x="-337" y="9579"/>
                    <a:pt x="10502" y="10110"/>
                  </a:cubicBezTo>
                </a:path>
              </a:pathLst>
            </a:cu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591561"/>
              <a:endParaRPr lang="zh-CN" altLang="en-US" sz="1553">
                <a:solidFill>
                  <a:prstClr val="white"/>
                </a:solidFill>
                <a:latin typeface="Calibri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1048639" name="任意多边形 36"/>
            <p:cNvSpPr/>
            <p:nvPr/>
          </p:nvSpPr>
          <p:spPr>
            <a:xfrm>
              <a:off x="7671612" y="842952"/>
              <a:ext cx="45719" cy="438161"/>
            </a:xfrm>
            <a:custGeom>
              <a:avLst/>
              <a:gdLst>
                <a:gd name="connsiteX0" fmla="*/ 7144 w 7144"/>
                <a:gd name="connsiteY0" fmla="*/ 0 h 440531"/>
                <a:gd name="connsiteX1" fmla="*/ 0 w 7144"/>
                <a:gd name="connsiteY1" fmla="*/ 440531 h 440531"/>
                <a:gd name="connsiteX0" fmla="*/ 144094 w 144094"/>
                <a:gd name="connsiteY0" fmla="*/ 0 h 10000"/>
                <a:gd name="connsiteX1" fmla="*/ 134094 w 144094"/>
                <a:gd name="connsiteY1" fmla="*/ 10000 h 10000"/>
                <a:gd name="connsiteX0" fmla="*/ 186553 w 186553"/>
                <a:gd name="connsiteY0" fmla="*/ 0 h 10000"/>
                <a:gd name="connsiteX1" fmla="*/ 176553 w 186553"/>
                <a:gd name="connsiteY1" fmla="*/ 10000 h 10000"/>
                <a:gd name="connsiteX0" fmla="*/ 180965 w 180965"/>
                <a:gd name="connsiteY0" fmla="*/ 0 h 10000"/>
                <a:gd name="connsiteX1" fmla="*/ 170965 w 180965"/>
                <a:gd name="connsiteY1" fmla="*/ 10000 h 10000"/>
                <a:gd name="connsiteX0" fmla="*/ 168423 w 191756"/>
                <a:gd name="connsiteY0" fmla="*/ 0 h 9838"/>
                <a:gd name="connsiteX1" fmla="*/ 191756 w 191756"/>
                <a:gd name="connsiteY1" fmla="*/ 9838 h 9838"/>
                <a:gd name="connsiteX0" fmla="*/ 7517 w 8734"/>
                <a:gd name="connsiteY0" fmla="*/ 0 h 10000"/>
                <a:gd name="connsiteX1" fmla="*/ 8734 w 8734"/>
                <a:gd name="connsiteY1" fmla="*/ 10000 h 10000"/>
                <a:gd name="connsiteX0" fmla="*/ 8523 w 9916"/>
                <a:gd name="connsiteY0" fmla="*/ 0 h 10000"/>
                <a:gd name="connsiteX1" fmla="*/ 9916 w 9916"/>
                <a:gd name="connsiteY1" fmla="*/ 10000 h 10000"/>
                <a:gd name="connsiteX0" fmla="*/ 8595 w 10000"/>
                <a:gd name="connsiteY0" fmla="*/ 0 h 10110"/>
                <a:gd name="connsiteX1" fmla="*/ 10000 w 10000"/>
                <a:gd name="connsiteY1" fmla="*/ 10110 h 10110"/>
                <a:gd name="connsiteX0" fmla="*/ 9097 w 10502"/>
                <a:gd name="connsiteY0" fmla="*/ 0 h 10110"/>
                <a:gd name="connsiteX1" fmla="*/ 10502 w 10502"/>
                <a:gd name="connsiteY1" fmla="*/ 10110 h 10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502" h="10110">
                  <a:moveTo>
                    <a:pt x="9097" y="0"/>
                  </a:moveTo>
                  <a:cubicBezTo>
                    <a:pt x="-5756" y="2344"/>
                    <a:pt x="-337" y="9579"/>
                    <a:pt x="10502" y="10110"/>
                  </a:cubicBezTo>
                </a:path>
              </a:pathLst>
            </a:cu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591561"/>
              <a:endParaRPr lang="zh-CN" altLang="en-US" sz="1553">
                <a:solidFill>
                  <a:prstClr val="white"/>
                </a:solidFill>
                <a:latin typeface="Calibri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1048640" name="任意多边形 37"/>
            <p:cNvSpPr/>
            <p:nvPr/>
          </p:nvSpPr>
          <p:spPr>
            <a:xfrm flipH="1">
              <a:off x="7726381" y="842952"/>
              <a:ext cx="45719" cy="438161"/>
            </a:xfrm>
            <a:custGeom>
              <a:avLst/>
              <a:gdLst>
                <a:gd name="connsiteX0" fmla="*/ 7144 w 7144"/>
                <a:gd name="connsiteY0" fmla="*/ 0 h 440531"/>
                <a:gd name="connsiteX1" fmla="*/ 0 w 7144"/>
                <a:gd name="connsiteY1" fmla="*/ 440531 h 440531"/>
                <a:gd name="connsiteX0" fmla="*/ 144094 w 144094"/>
                <a:gd name="connsiteY0" fmla="*/ 0 h 10000"/>
                <a:gd name="connsiteX1" fmla="*/ 134094 w 144094"/>
                <a:gd name="connsiteY1" fmla="*/ 10000 h 10000"/>
                <a:gd name="connsiteX0" fmla="*/ 186553 w 186553"/>
                <a:gd name="connsiteY0" fmla="*/ 0 h 10000"/>
                <a:gd name="connsiteX1" fmla="*/ 176553 w 186553"/>
                <a:gd name="connsiteY1" fmla="*/ 10000 h 10000"/>
                <a:gd name="connsiteX0" fmla="*/ 180965 w 180965"/>
                <a:gd name="connsiteY0" fmla="*/ 0 h 10000"/>
                <a:gd name="connsiteX1" fmla="*/ 170965 w 180965"/>
                <a:gd name="connsiteY1" fmla="*/ 10000 h 10000"/>
                <a:gd name="connsiteX0" fmla="*/ 168423 w 191756"/>
                <a:gd name="connsiteY0" fmla="*/ 0 h 9838"/>
                <a:gd name="connsiteX1" fmla="*/ 191756 w 191756"/>
                <a:gd name="connsiteY1" fmla="*/ 9838 h 9838"/>
                <a:gd name="connsiteX0" fmla="*/ 7517 w 8734"/>
                <a:gd name="connsiteY0" fmla="*/ 0 h 10000"/>
                <a:gd name="connsiteX1" fmla="*/ 8734 w 8734"/>
                <a:gd name="connsiteY1" fmla="*/ 10000 h 10000"/>
                <a:gd name="connsiteX0" fmla="*/ 8523 w 9916"/>
                <a:gd name="connsiteY0" fmla="*/ 0 h 10000"/>
                <a:gd name="connsiteX1" fmla="*/ 9916 w 9916"/>
                <a:gd name="connsiteY1" fmla="*/ 10000 h 10000"/>
                <a:gd name="connsiteX0" fmla="*/ 8595 w 10000"/>
                <a:gd name="connsiteY0" fmla="*/ 0 h 10110"/>
                <a:gd name="connsiteX1" fmla="*/ 10000 w 10000"/>
                <a:gd name="connsiteY1" fmla="*/ 10110 h 10110"/>
                <a:gd name="connsiteX0" fmla="*/ 9097 w 10502"/>
                <a:gd name="connsiteY0" fmla="*/ 0 h 10110"/>
                <a:gd name="connsiteX1" fmla="*/ 10502 w 10502"/>
                <a:gd name="connsiteY1" fmla="*/ 10110 h 10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502" h="10110">
                  <a:moveTo>
                    <a:pt x="9097" y="0"/>
                  </a:moveTo>
                  <a:cubicBezTo>
                    <a:pt x="-5756" y="2344"/>
                    <a:pt x="-337" y="9579"/>
                    <a:pt x="10502" y="10110"/>
                  </a:cubicBezTo>
                </a:path>
              </a:pathLst>
            </a:cu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591561"/>
              <a:endParaRPr lang="zh-CN" altLang="en-US" sz="1553">
                <a:solidFill>
                  <a:prstClr val="white"/>
                </a:solidFill>
                <a:latin typeface="Calibri" panose="020F0502020204030204"/>
                <a:ea typeface="等线" panose="02010600030101010101" pitchFamily="2" charset="-122"/>
              </a:endParaRPr>
            </a:p>
          </p:txBody>
        </p:sp>
        <p:cxnSp>
          <p:nvCxnSpPr>
            <p:cNvPr id="3145769" name="直接连接符 38"/>
            <p:cNvCxnSpPr>
              <a:cxnSpLocks/>
            </p:cNvCxnSpPr>
            <p:nvPr/>
          </p:nvCxnSpPr>
          <p:spPr>
            <a:xfrm>
              <a:off x="7507577" y="1061243"/>
              <a:ext cx="431511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48641" name="圆角矩形 79"/>
          <p:cNvSpPr/>
          <p:nvPr/>
        </p:nvSpPr>
        <p:spPr>
          <a:xfrm>
            <a:off x="5946955" y="5539969"/>
            <a:ext cx="255999" cy="173279"/>
          </a:xfrm>
          <a:custGeom>
            <a:avLst/>
            <a:gdLst/>
            <a:ahLst/>
            <a:cxnLst/>
            <a:rect l="l" t="t" r="r" b="b"/>
            <a:pathLst>
              <a:path w="483395" h="327199">
                <a:moveTo>
                  <a:pt x="198362" y="0"/>
                </a:moveTo>
                <a:cubicBezTo>
                  <a:pt x="252395" y="0"/>
                  <a:pt x="297971" y="36211"/>
                  <a:pt x="310225" y="86240"/>
                </a:cubicBezTo>
                <a:cubicBezTo>
                  <a:pt x="314675" y="83816"/>
                  <a:pt x="319566" y="83344"/>
                  <a:pt x="324568" y="83344"/>
                </a:cubicBezTo>
                <a:cubicBezTo>
                  <a:pt x="367570" y="83344"/>
                  <a:pt x="402430" y="118204"/>
                  <a:pt x="402430" y="161206"/>
                </a:cubicBezTo>
                <a:lnTo>
                  <a:pt x="400647" y="170037"/>
                </a:lnTo>
                <a:lnTo>
                  <a:pt x="404814" y="170037"/>
                </a:lnTo>
                <a:cubicBezTo>
                  <a:pt x="448213" y="170037"/>
                  <a:pt x="483395" y="205219"/>
                  <a:pt x="483395" y="248618"/>
                </a:cubicBezTo>
                <a:lnTo>
                  <a:pt x="483394" y="248618"/>
                </a:lnTo>
                <a:cubicBezTo>
                  <a:pt x="483394" y="292017"/>
                  <a:pt x="448212" y="327199"/>
                  <a:pt x="404813" y="327199"/>
                </a:cubicBezTo>
                <a:lnTo>
                  <a:pt x="78581" y="327198"/>
                </a:lnTo>
                <a:cubicBezTo>
                  <a:pt x="35182" y="327198"/>
                  <a:pt x="1" y="292016"/>
                  <a:pt x="0" y="248618"/>
                </a:cubicBezTo>
                <a:cubicBezTo>
                  <a:pt x="1" y="205219"/>
                  <a:pt x="35182" y="170037"/>
                  <a:pt x="78581" y="170037"/>
                </a:cubicBezTo>
                <a:lnTo>
                  <a:pt x="93113" y="170037"/>
                </a:lnTo>
                <a:cubicBezTo>
                  <a:pt x="84369" y="154787"/>
                  <a:pt x="80018" y="137073"/>
                  <a:pt x="80018" y="118344"/>
                </a:cubicBezTo>
                <a:cubicBezTo>
                  <a:pt x="80018" y="52984"/>
                  <a:pt x="133002" y="0"/>
                  <a:pt x="198362" y="0"/>
                </a:cubicBezTo>
                <a:close/>
              </a:path>
            </a:pathLst>
          </a:cu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591561"/>
            <a:endParaRPr lang="zh-CN" altLang="en-US" sz="1553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grpSp>
        <p:nvGrpSpPr>
          <p:cNvPr id="36" name="组合 40"/>
          <p:cNvGrpSpPr/>
          <p:nvPr/>
        </p:nvGrpSpPr>
        <p:grpSpPr>
          <a:xfrm>
            <a:off x="6411725" y="5563624"/>
            <a:ext cx="148315" cy="149109"/>
            <a:chOff x="8310959" y="101601"/>
            <a:chExt cx="369491" cy="371475"/>
          </a:xfrm>
          <a:noFill/>
        </p:grpSpPr>
        <p:sp>
          <p:nvSpPr>
            <p:cNvPr id="1048642" name="圆角矩形 108"/>
            <p:cNvSpPr/>
            <p:nvPr/>
          </p:nvSpPr>
          <p:spPr>
            <a:xfrm>
              <a:off x="8310959" y="101601"/>
              <a:ext cx="369491" cy="368300"/>
            </a:xfrm>
            <a:prstGeom prst="roundRect">
              <a:avLst>
                <a:gd name="adj" fmla="val 5254"/>
              </a:avLst>
            </a:prstGeom>
            <a:grp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591561"/>
              <a:endParaRPr lang="zh-CN" altLang="en-US" sz="1553">
                <a:solidFill>
                  <a:prstClr val="white"/>
                </a:solidFill>
                <a:latin typeface="Calibri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1048643" name="椭圆 109"/>
            <p:cNvSpPr/>
            <p:nvPr/>
          </p:nvSpPr>
          <p:spPr>
            <a:xfrm rot="427386">
              <a:off x="8409852" y="165619"/>
              <a:ext cx="143397" cy="161711"/>
            </a:xfrm>
            <a:prstGeom prst="ellips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591561"/>
              <a:endParaRPr lang="zh-CN" altLang="en-US" sz="1553">
                <a:solidFill>
                  <a:prstClr val="white"/>
                </a:solidFill>
                <a:latin typeface="Calibri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1048644" name="椭圆 112"/>
            <p:cNvSpPr/>
            <p:nvPr/>
          </p:nvSpPr>
          <p:spPr>
            <a:xfrm>
              <a:off x="8360195" y="326657"/>
              <a:ext cx="275386" cy="146419"/>
            </a:xfrm>
            <a:custGeom>
              <a:avLst/>
              <a:gdLst/>
              <a:ahLst/>
              <a:cxnLst/>
              <a:rect l="l" t="t" r="r" b="b"/>
              <a:pathLst>
                <a:path w="275386" h="146419">
                  <a:moveTo>
                    <a:pt x="204352" y="328"/>
                  </a:moveTo>
                  <a:cubicBezTo>
                    <a:pt x="214388" y="1670"/>
                    <a:pt x="225967" y="7261"/>
                    <a:pt x="239415" y="20391"/>
                  </a:cubicBezTo>
                  <a:cubicBezTo>
                    <a:pt x="262019" y="53367"/>
                    <a:pt x="275062" y="97732"/>
                    <a:pt x="275386" y="146419"/>
                  </a:cubicBezTo>
                  <a:lnTo>
                    <a:pt x="0" y="146419"/>
                  </a:lnTo>
                  <a:cubicBezTo>
                    <a:pt x="343" y="94948"/>
                    <a:pt x="14900" y="48308"/>
                    <a:pt x="38947" y="14251"/>
                  </a:cubicBezTo>
                  <a:cubicBezTo>
                    <a:pt x="72400" y="-1277"/>
                    <a:pt x="79941" y="50235"/>
                    <a:pt x="117055" y="37674"/>
                  </a:cubicBezTo>
                  <a:cubicBezTo>
                    <a:pt x="154758" y="38170"/>
                    <a:pt x="171067" y="-4121"/>
                    <a:pt x="204352" y="328"/>
                  </a:cubicBezTo>
                  <a:close/>
                </a:path>
              </a:pathLst>
            </a:custGeom>
            <a:grp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591561"/>
              <a:endParaRPr lang="zh-CN" altLang="en-US" sz="1553">
                <a:solidFill>
                  <a:prstClr val="white"/>
                </a:solidFill>
                <a:latin typeface="Calibri" panose="020F0502020204030204"/>
                <a:ea typeface="等线" panose="02010600030101010101" pitchFamily="2" charset="-122"/>
              </a:endParaRPr>
            </a:p>
          </p:txBody>
        </p:sp>
      </p:grpSp>
      <p:grpSp>
        <p:nvGrpSpPr>
          <p:cNvPr id="37" name="组合 44"/>
          <p:cNvGrpSpPr/>
          <p:nvPr/>
        </p:nvGrpSpPr>
        <p:grpSpPr>
          <a:xfrm>
            <a:off x="6633712" y="5263660"/>
            <a:ext cx="196632" cy="195893"/>
            <a:chOff x="8737072" y="194959"/>
            <a:chExt cx="483128" cy="481316"/>
          </a:xfrm>
        </p:grpSpPr>
        <p:sp>
          <p:nvSpPr>
            <p:cNvPr id="1048645" name="椭圆 112"/>
            <p:cNvSpPr/>
            <p:nvPr/>
          </p:nvSpPr>
          <p:spPr>
            <a:xfrm>
              <a:off x="8737072" y="194959"/>
              <a:ext cx="325966" cy="325966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591561"/>
              <a:endParaRPr lang="zh-CN" altLang="en-US" sz="1553">
                <a:solidFill>
                  <a:prstClr val="white"/>
                </a:solidFill>
                <a:latin typeface="Calibri" panose="020F0502020204030204"/>
                <a:ea typeface="等线" panose="02010600030101010101" pitchFamily="2" charset="-122"/>
              </a:endParaRPr>
            </a:p>
          </p:txBody>
        </p:sp>
        <p:cxnSp>
          <p:nvCxnSpPr>
            <p:cNvPr id="3145770" name="直接连接符 46"/>
            <p:cNvCxnSpPr>
              <a:cxnSpLocks/>
            </p:cNvCxnSpPr>
            <p:nvPr/>
          </p:nvCxnSpPr>
          <p:spPr>
            <a:xfrm>
              <a:off x="9018801" y="472242"/>
              <a:ext cx="201399" cy="20403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组合 47"/>
          <p:cNvGrpSpPr/>
          <p:nvPr/>
        </p:nvGrpSpPr>
        <p:grpSpPr>
          <a:xfrm>
            <a:off x="5474542" y="5544120"/>
            <a:ext cx="168933" cy="169129"/>
            <a:chOff x="7502449" y="842952"/>
            <a:chExt cx="437654" cy="438161"/>
          </a:xfrm>
        </p:grpSpPr>
        <p:sp>
          <p:nvSpPr>
            <p:cNvPr id="1048646" name="椭圆 115"/>
            <p:cNvSpPr/>
            <p:nvPr/>
          </p:nvSpPr>
          <p:spPr>
            <a:xfrm>
              <a:off x="7502449" y="843458"/>
              <a:ext cx="437654" cy="437654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591561"/>
              <a:endParaRPr lang="zh-CN" altLang="en-US" sz="1553">
                <a:solidFill>
                  <a:prstClr val="white"/>
                </a:solidFill>
                <a:latin typeface="Calibri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1048647" name="任意多边形 49"/>
            <p:cNvSpPr/>
            <p:nvPr/>
          </p:nvSpPr>
          <p:spPr>
            <a:xfrm>
              <a:off x="7583506" y="842952"/>
              <a:ext cx="124599" cy="438161"/>
            </a:xfrm>
            <a:custGeom>
              <a:avLst/>
              <a:gdLst>
                <a:gd name="connsiteX0" fmla="*/ 7144 w 7144"/>
                <a:gd name="connsiteY0" fmla="*/ 0 h 440531"/>
                <a:gd name="connsiteX1" fmla="*/ 0 w 7144"/>
                <a:gd name="connsiteY1" fmla="*/ 440531 h 440531"/>
                <a:gd name="connsiteX0" fmla="*/ 144094 w 144094"/>
                <a:gd name="connsiteY0" fmla="*/ 0 h 10000"/>
                <a:gd name="connsiteX1" fmla="*/ 134094 w 144094"/>
                <a:gd name="connsiteY1" fmla="*/ 10000 h 10000"/>
                <a:gd name="connsiteX0" fmla="*/ 186553 w 186553"/>
                <a:gd name="connsiteY0" fmla="*/ 0 h 10000"/>
                <a:gd name="connsiteX1" fmla="*/ 176553 w 186553"/>
                <a:gd name="connsiteY1" fmla="*/ 10000 h 10000"/>
                <a:gd name="connsiteX0" fmla="*/ 180965 w 180965"/>
                <a:gd name="connsiteY0" fmla="*/ 0 h 10000"/>
                <a:gd name="connsiteX1" fmla="*/ 170965 w 180965"/>
                <a:gd name="connsiteY1" fmla="*/ 10000 h 10000"/>
                <a:gd name="connsiteX0" fmla="*/ 168423 w 191756"/>
                <a:gd name="connsiteY0" fmla="*/ 0 h 9838"/>
                <a:gd name="connsiteX1" fmla="*/ 191756 w 191756"/>
                <a:gd name="connsiteY1" fmla="*/ 9838 h 9838"/>
                <a:gd name="connsiteX0" fmla="*/ 7517 w 8734"/>
                <a:gd name="connsiteY0" fmla="*/ 0 h 10000"/>
                <a:gd name="connsiteX1" fmla="*/ 8734 w 8734"/>
                <a:gd name="connsiteY1" fmla="*/ 10000 h 10000"/>
                <a:gd name="connsiteX0" fmla="*/ 8523 w 9916"/>
                <a:gd name="connsiteY0" fmla="*/ 0 h 10000"/>
                <a:gd name="connsiteX1" fmla="*/ 9916 w 9916"/>
                <a:gd name="connsiteY1" fmla="*/ 10000 h 10000"/>
                <a:gd name="connsiteX0" fmla="*/ 8595 w 10000"/>
                <a:gd name="connsiteY0" fmla="*/ 0 h 10110"/>
                <a:gd name="connsiteX1" fmla="*/ 10000 w 10000"/>
                <a:gd name="connsiteY1" fmla="*/ 10110 h 10110"/>
                <a:gd name="connsiteX0" fmla="*/ 9097 w 10502"/>
                <a:gd name="connsiteY0" fmla="*/ 0 h 10110"/>
                <a:gd name="connsiteX1" fmla="*/ 10502 w 10502"/>
                <a:gd name="connsiteY1" fmla="*/ 10110 h 10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502" h="10110">
                  <a:moveTo>
                    <a:pt x="9097" y="0"/>
                  </a:moveTo>
                  <a:cubicBezTo>
                    <a:pt x="-5756" y="2344"/>
                    <a:pt x="-337" y="9579"/>
                    <a:pt x="10502" y="10110"/>
                  </a:cubicBezTo>
                </a:path>
              </a:pathLst>
            </a:cu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591561"/>
              <a:endParaRPr lang="zh-CN" altLang="en-US" sz="1553">
                <a:solidFill>
                  <a:prstClr val="white"/>
                </a:solidFill>
                <a:latin typeface="Calibri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1048648" name="任意多边形 50"/>
            <p:cNvSpPr/>
            <p:nvPr/>
          </p:nvSpPr>
          <p:spPr>
            <a:xfrm flipH="1">
              <a:off x="7733525" y="842952"/>
              <a:ext cx="124599" cy="438161"/>
            </a:xfrm>
            <a:custGeom>
              <a:avLst/>
              <a:gdLst>
                <a:gd name="connsiteX0" fmla="*/ 7144 w 7144"/>
                <a:gd name="connsiteY0" fmla="*/ 0 h 440531"/>
                <a:gd name="connsiteX1" fmla="*/ 0 w 7144"/>
                <a:gd name="connsiteY1" fmla="*/ 440531 h 440531"/>
                <a:gd name="connsiteX0" fmla="*/ 144094 w 144094"/>
                <a:gd name="connsiteY0" fmla="*/ 0 h 10000"/>
                <a:gd name="connsiteX1" fmla="*/ 134094 w 144094"/>
                <a:gd name="connsiteY1" fmla="*/ 10000 h 10000"/>
                <a:gd name="connsiteX0" fmla="*/ 186553 w 186553"/>
                <a:gd name="connsiteY0" fmla="*/ 0 h 10000"/>
                <a:gd name="connsiteX1" fmla="*/ 176553 w 186553"/>
                <a:gd name="connsiteY1" fmla="*/ 10000 h 10000"/>
                <a:gd name="connsiteX0" fmla="*/ 180965 w 180965"/>
                <a:gd name="connsiteY0" fmla="*/ 0 h 10000"/>
                <a:gd name="connsiteX1" fmla="*/ 170965 w 180965"/>
                <a:gd name="connsiteY1" fmla="*/ 10000 h 10000"/>
                <a:gd name="connsiteX0" fmla="*/ 168423 w 191756"/>
                <a:gd name="connsiteY0" fmla="*/ 0 h 9838"/>
                <a:gd name="connsiteX1" fmla="*/ 191756 w 191756"/>
                <a:gd name="connsiteY1" fmla="*/ 9838 h 9838"/>
                <a:gd name="connsiteX0" fmla="*/ 7517 w 8734"/>
                <a:gd name="connsiteY0" fmla="*/ 0 h 10000"/>
                <a:gd name="connsiteX1" fmla="*/ 8734 w 8734"/>
                <a:gd name="connsiteY1" fmla="*/ 10000 h 10000"/>
                <a:gd name="connsiteX0" fmla="*/ 8523 w 9916"/>
                <a:gd name="connsiteY0" fmla="*/ 0 h 10000"/>
                <a:gd name="connsiteX1" fmla="*/ 9916 w 9916"/>
                <a:gd name="connsiteY1" fmla="*/ 10000 h 10000"/>
                <a:gd name="connsiteX0" fmla="*/ 8595 w 10000"/>
                <a:gd name="connsiteY0" fmla="*/ 0 h 10110"/>
                <a:gd name="connsiteX1" fmla="*/ 10000 w 10000"/>
                <a:gd name="connsiteY1" fmla="*/ 10110 h 10110"/>
                <a:gd name="connsiteX0" fmla="*/ 9097 w 10502"/>
                <a:gd name="connsiteY0" fmla="*/ 0 h 10110"/>
                <a:gd name="connsiteX1" fmla="*/ 10502 w 10502"/>
                <a:gd name="connsiteY1" fmla="*/ 10110 h 10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502" h="10110">
                  <a:moveTo>
                    <a:pt x="9097" y="0"/>
                  </a:moveTo>
                  <a:cubicBezTo>
                    <a:pt x="-5756" y="2344"/>
                    <a:pt x="-337" y="9579"/>
                    <a:pt x="10502" y="10110"/>
                  </a:cubicBezTo>
                </a:path>
              </a:pathLst>
            </a:cu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591561"/>
              <a:endParaRPr lang="zh-CN" altLang="en-US" sz="1553">
                <a:solidFill>
                  <a:prstClr val="white"/>
                </a:solidFill>
                <a:latin typeface="Calibri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1048649" name="任意多边形 51"/>
            <p:cNvSpPr/>
            <p:nvPr/>
          </p:nvSpPr>
          <p:spPr>
            <a:xfrm>
              <a:off x="7671612" y="842952"/>
              <a:ext cx="45719" cy="438161"/>
            </a:xfrm>
            <a:custGeom>
              <a:avLst/>
              <a:gdLst>
                <a:gd name="connsiteX0" fmla="*/ 7144 w 7144"/>
                <a:gd name="connsiteY0" fmla="*/ 0 h 440531"/>
                <a:gd name="connsiteX1" fmla="*/ 0 w 7144"/>
                <a:gd name="connsiteY1" fmla="*/ 440531 h 440531"/>
                <a:gd name="connsiteX0" fmla="*/ 144094 w 144094"/>
                <a:gd name="connsiteY0" fmla="*/ 0 h 10000"/>
                <a:gd name="connsiteX1" fmla="*/ 134094 w 144094"/>
                <a:gd name="connsiteY1" fmla="*/ 10000 h 10000"/>
                <a:gd name="connsiteX0" fmla="*/ 186553 w 186553"/>
                <a:gd name="connsiteY0" fmla="*/ 0 h 10000"/>
                <a:gd name="connsiteX1" fmla="*/ 176553 w 186553"/>
                <a:gd name="connsiteY1" fmla="*/ 10000 h 10000"/>
                <a:gd name="connsiteX0" fmla="*/ 180965 w 180965"/>
                <a:gd name="connsiteY0" fmla="*/ 0 h 10000"/>
                <a:gd name="connsiteX1" fmla="*/ 170965 w 180965"/>
                <a:gd name="connsiteY1" fmla="*/ 10000 h 10000"/>
                <a:gd name="connsiteX0" fmla="*/ 168423 w 191756"/>
                <a:gd name="connsiteY0" fmla="*/ 0 h 9838"/>
                <a:gd name="connsiteX1" fmla="*/ 191756 w 191756"/>
                <a:gd name="connsiteY1" fmla="*/ 9838 h 9838"/>
                <a:gd name="connsiteX0" fmla="*/ 7517 w 8734"/>
                <a:gd name="connsiteY0" fmla="*/ 0 h 10000"/>
                <a:gd name="connsiteX1" fmla="*/ 8734 w 8734"/>
                <a:gd name="connsiteY1" fmla="*/ 10000 h 10000"/>
                <a:gd name="connsiteX0" fmla="*/ 8523 w 9916"/>
                <a:gd name="connsiteY0" fmla="*/ 0 h 10000"/>
                <a:gd name="connsiteX1" fmla="*/ 9916 w 9916"/>
                <a:gd name="connsiteY1" fmla="*/ 10000 h 10000"/>
                <a:gd name="connsiteX0" fmla="*/ 8595 w 10000"/>
                <a:gd name="connsiteY0" fmla="*/ 0 h 10110"/>
                <a:gd name="connsiteX1" fmla="*/ 10000 w 10000"/>
                <a:gd name="connsiteY1" fmla="*/ 10110 h 10110"/>
                <a:gd name="connsiteX0" fmla="*/ 9097 w 10502"/>
                <a:gd name="connsiteY0" fmla="*/ 0 h 10110"/>
                <a:gd name="connsiteX1" fmla="*/ 10502 w 10502"/>
                <a:gd name="connsiteY1" fmla="*/ 10110 h 10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502" h="10110">
                  <a:moveTo>
                    <a:pt x="9097" y="0"/>
                  </a:moveTo>
                  <a:cubicBezTo>
                    <a:pt x="-5756" y="2344"/>
                    <a:pt x="-337" y="9579"/>
                    <a:pt x="10502" y="10110"/>
                  </a:cubicBezTo>
                </a:path>
              </a:pathLst>
            </a:cu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591561"/>
              <a:endParaRPr lang="zh-CN" altLang="en-US" sz="1553">
                <a:solidFill>
                  <a:prstClr val="white"/>
                </a:solidFill>
                <a:latin typeface="Calibri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1048650" name="任意多边形 52"/>
            <p:cNvSpPr/>
            <p:nvPr/>
          </p:nvSpPr>
          <p:spPr>
            <a:xfrm flipH="1">
              <a:off x="7726381" y="842952"/>
              <a:ext cx="45719" cy="438161"/>
            </a:xfrm>
            <a:custGeom>
              <a:avLst/>
              <a:gdLst>
                <a:gd name="connsiteX0" fmla="*/ 7144 w 7144"/>
                <a:gd name="connsiteY0" fmla="*/ 0 h 440531"/>
                <a:gd name="connsiteX1" fmla="*/ 0 w 7144"/>
                <a:gd name="connsiteY1" fmla="*/ 440531 h 440531"/>
                <a:gd name="connsiteX0" fmla="*/ 144094 w 144094"/>
                <a:gd name="connsiteY0" fmla="*/ 0 h 10000"/>
                <a:gd name="connsiteX1" fmla="*/ 134094 w 144094"/>
                <a:gd name="connsiteY1" fmla="*/ 10000 h 10000"/>
                <a:gd name="connsiteX0" fmla="*/ 186553 w 186553"/>
                <a:gd name="connsiteY0" fmla="*/ 0 h 10000"/>
                <a:gd name="connsiteX1" fmla="*/ 176553 w 186553"/>
                <a:gd name="connsiteY1" fmla="*/ 10000 h 10000"/>
                <a:gd name="connsiteX0" fmla="*/ 180965 w 180965"/>
                <a:gd name="connsiteY0" fmla="*/ 0 h 10000"/>
                <a:gd name="connsiteX1" fmla="*/ 170965 w 180965"/>
                <a:gd name="connsiteY1" fmla="*/ 10000 h 10000"/>
                <a:gd name="connsiteX0" fmla="*/ 168423 w 191756"/>
                <a:gd name="connsiteY0" fmla="*/ 0 h 9838"/>
                <a:gd name="connsiteX1" fmla="*/ 191756 w 191756"/>
                <a:gd name="connsiteY1" fmla="*/ 9838 h 9838"/>
                <a:gd name="connsiteX0" fmla="*/ 7517 w 8734"/>
                <a:gd name="connsiteY0" fmla="*/ 0 h 10000"/>
                <a:gd name="connsiteX1" fmla="*/ 8734 w 8734"/>
                <a:gd name="connsiteY1" fmla="*/ 10000 h 10000"/>
                <a:gd name="connsiteX0" fmla="*/ 8523 w 9916"/>
                <a:gd name="connsiteY0" fmla="*/ 0 h 10000"/>
                <a:gd name="connsiteX1" fmla="*/ 9916 w 9916"/>
                <a:gd name="connsiteY1" fmla="*/ 10000 h 10000"/>
                <a:gd name="connsiteX0" fmla="*/ 8595 w 10000"/>
                <a:gd name="connsiteY0" fmla="*/ 0 h 10110"/>
                <a:gd name="connsiteX1" fmla="*/ 10000 w 10000"/>
                <a:gd name="connsiteY1" fmla="*/ 10110 h 10110"/>
                <a:gd name="connsiteX0" fmla="*/ 9097 w 10502"/>
                <a:gd name="connsiteY0" fmla="*/ 0 h 10110"/>
                <a:gd name="connsiteX1" fmla="*/ 10502 w 10502"/>
                <a:gd name="connsiteY1" fmla="*/ 10110 h 10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502" h="10110">
                  <a:moveTo>
                    <a:pt x="9097" y="0"/>
                  </a:moveTo>
                  <a:cubicBezTo>
                    <a:pt x="-5756" y="2344"/>
                    <a:pt x="-337" y="9579"/>
                    <a:pt x="10502" y="10110"/>
                  </a:cubicBezTo>
                </a:path>
              </a:pathLst>
            </a:cu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591561"/>
              <a:endParaRPr lang="zh-CN" altLang="en-US" sz="1553">
                <a:solidFill>
                  <a:prstClr val="white"/>
                </a:solidFill>
                <a:latin typeface="Calibri" panose="020F0502020204030204"/>
                <a:ea typeface="等线" panose="02010600030101010101" pitchFamily="2" charset="-122"/>
              </a:endParaRPr>
            </a:p>
          </p:txBody>
        </p:sp>
        <p:cxnSp>
          <p:nvCxnSpPr>
            <p:cNvPr id="3145771" name="直接连接符 53"/>
            <p:cNvCxnSpPr>
              <a:cxnSpLocks/>
            </p:cNvCxnSpPr>
            <p:nvPr/>
          </p:nvCxnSpPr>
          <p:spPr>
            <a:xfrm>
              <a:off x="7507577" y="1061243"/>
              <a:ext cx="431511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组合 54"/>
          <p:cNvGrpSpPr/>
          <p:nvPr/>
        </p:nvGrpSpPr>
        <p:grpSpPr>
          <a:xfrm>
            <a:off x="6680440" y="5593607"/>
            <a:ext cx="148315" cy="149109"/>
            <a:chOff x="8310959" y="101601"/>
            <a:chExt cx="369491" cy="371475"/>
          </a:xfrm>
          <a:noFill/>
        </p:grpSpPr>
        <p:sp>
          <p:nvSpPr>
            <p:cNvPr id="1048651" name="圆角矩形 122"/>
            <p:cNvSpPr/>
            <p:nvPr/>
          </p:nvSpPr>
          <p:spPr>
            <a:xfrm>
              <a:off x="8310959" y="101601"/>
              <a:ext cx="369491" cy="368300"/>
            </a:xfrm>
            <a:prstGeom prst="roundRect">
              <a:avLst>
                <a:gd name="adj" fmla="val 5254"/>
              </a:avLst>
            </a:prstGeom>
            <a:grp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591561"/>
              <a:endParaRPr lang="zh-CN" altLang="en-US" sz="1553">
                <a:solidFill>
                  <a:prstClr val="white"/>
                </a:solidFill>
                <a:latin typeface="Calibri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1048652" name="椭圆 123"/>
            <p:cNvSpPr/>
            <p:nvPr/>
          </p:nvSpPr>
          <p:spPr>
            <a:xfrm rot="427386">
              <a:off x="8409852" y="165619"/>
              <a:ext cx="143397" cy="161711"/>
            </a:xfrm>
            <a:prstGeom prst="ellips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591561"/>
              <a:endParaRPr lang="zh-CN" altLang="en-US" sz="1553">
                <a:solidFill>
                  <a:prstClr val="white"/>
                </a:solidFill>
                <a:latin typeface="Calibri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1048653" name="椭圆 112"/>
            <p:cNvSpPr/>
            <p:nvPr/>
          </p:nvSpPr>
          <p:spPr>
            <a:xfrm>
              <a:off x="8360195" y="326657"/>
              <a:ext cx="275386" cy="146419"/>
            </a:xfrm>
            <a:custGeom>
              <a:avLst/>
              <a:gdLst/>
              <a:ahLst/>
              <a:cxnLst/>
              <a:rect l="l" t="t" r="r" b="b"/>
              <a:pathLst>
                <a:path w="275386" h="146419">
                  <a:moveTo>
                    <a:pt x="204352" y="328"/>
                  </a:moveTo>
                  <a:cubicBezTo>
                    <a:pt x="214388" y="1670"/>
                    <a:pt x="225967" y="7261"/>
                    <a:pt x="239415" y="20391"/>
                  </a:cubicBezTo>
                  <a:cubicBezTo>
                    <a:pt x="262019" y="53367"/>
                    <a:pt x="275062" y="97732"/>
                    <a:pt x="275386" y="146419"/>
                  </a:cubicBezTo>
                  <a:lnTo>
                    <a:pt x="0" y="146419"/>
                  </a:lnTo>
                  <a:cubicBezTo>
                    <a:pt x="343" y="94948"/>
                    <a:pt x="14900" y="48308"/>
                    <a:pt x="38947" y="14251"/>
                  </a:cubicBezTo>
                  <a:cubicBezTo>
                    <a:pt x="72400" y="-1277"/>
                    <a:pt x="79941" y="50235"/>
                    <a:pt x="117055" y="37674"/>
                  </a:cubicBezTo>
                  <a:cubicBezTo>
                    <a:pt x="154758" y="38170"/>
                    <a:pt x="171067" y="-4121"/>
                    <a:pt x="204352" y="328"/>
                  </a:cubicBezTo>
                  <a:close/>
                </a:path>
              </a:pathLst>
            </a:custGeom>
            <a:grp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591561"/>
              <a:endParaRPr lang="zh-CN" altLang="en-US" sz="1553">
                <a:solidFill>
                  <a:prstClr val="white"/>
                </a:solidFill>
                <a:latin typeface="Calibri" panose="020F0502020204030204"/>
                <a:ea typeface="等线" panose="02010600030101010101" pitchFamily="2" charset="-122"/>
              </a:endParaRPr>
            </a:p>
          </p:txBody>
        </p:sp>
      </p:grpSp>
      <p:sp>
        <p:nvSpPr>
          <p:cNvPr id="1048654" name="Freeform 13"/>
          <p:cNvSpPr>
            <a:spLocks noEditPoints="1"/>
          </p:cNvSpPr>
          <p:nvPr/>
        </p:nvSpPr>
        <p:spPr bwMode="auto">
          <a:xfrm>
            <a:off x="6055961" y="5524002"/>
            <a:ext cx="192220" cy="197279"/>
          </a:xfrm>
          <a:custGeom>
            <a:avLst/>
            <a:gdLst>
              <a:gd name="T0" fmla="*/ 173 w 236"/>
              <a:gd name="T1" fmla="*/ 230 h 242"/>
              <a:gd name="T2" fmla="*/ 109 w 236"/>
              <a:gd name="T3" fmla="*/ 242 h 242"/>
              <a:gd name="T4" fmla="*/ 0 w 236"/>
              <a:gd name="T5" fmla="*/ 133 h 242"/>
              <a:gd name="T6" fmla="*/ 131 w 236"/>
              <a:gd name="T7" fmla="*/ 0 h 242"/>
              <a:gd name="T8" fmla="*/ 236 w 236"/>
              <a:gd name="T9" fmla="*/ 101 h 242"/>
              <a:gd name="T10" fmla="*/ 170 w 236"/>
              <a:gd name="T11" fmla="*/ 184 h 242"/>
              <a:gd name="T12" fmla="*/ 140 w 236"/>
              <a:gd name="T13" fmla="*/ 157 h 242"/>
              <a:gd name="T14" fmla="*/ 139 w 236"/>
              <a:gd name="T15" fmla="*/ 157 h 242"/>
              <a:gd name="T16" fmla="*/ 94 w 236"/>
              <a:gd name="T17" fmla="*/ 184 h 242"/>
              <a:gd name="T18" fmla="*/ 55 w 236"/>
              <a:gd name="T19" fmla="*/ 138 h 242"/>
              <a:gd name="T20" fmla="*/ 137 w 236"/>
              <a:gd name="T21" fmla="*/ 57 h 242"/>
              <a:gd name="T22" fmla="*/ 178 w 236"/>
              <a:gd name="T23" fmla="*/ 66 h 242"/>
              <a:gd name="T24" fmla="*/ 168 w 236"/>
              <a:gd name="T25" fmla="*/ 130 h 242"/>
              <a:gd name="T26" fmla="*/ 176 w 236"/>
              <a:gd name="T27" fmla="*/ 161 h 242"/>
              <a:gd name="T28" fmla="*/ 210 w 236"/>
              <a:gd name="T29" fmla="*/ 102 h 242"/>
              <a:gd name="T30" fmla="*/ 127 w 236"/>
              <a:gd name="T31" fmla="*/ 21 h 242"/>
              <a:gd name="T32" fmla="*/ 27 w 236"/>
              <a:gd name="T33" fmla="*/ 130 h 242"/>
              <a:gd name="T34" fmla="*/ 116 w 236"/>
              <a:gd name="T35" fmla="*/ 221 h 242"/>
              <a:gd name="T36" fmla="*/ 167 w 236"/>
              <a:gd name="T37" fmla="*/ 210 h 242"/>
              <a:gd name="T38" fmla="*/ 173 w 236"/>
              <a:gd name="T39" fmla="*/ 230 h 242"/>
              <a:gd name="T40" fmla="*/ 142 w 236"/>
              <a:gd name="T41" fmla="*/ 86 h 242"/>
              <a:gd name="T42" fmla="*/ 131 w 236"/>
              <a:gd name="T43" fmla="*/ 85 h 242"/>
              <a:gd name="T44" fmla="*/ 90 w 236"/>
              <a:gd name="T45" fmla="*/ 134 h 242"/>
              <a:gd name="T46" fmla="*/ 108 w 236"/>
              <a:gd name="T47" fmla="*/ 156 h 242"/>
              <a:gd name="T48" fmla="*/ 137 w 236"/>
              <a:gd name="T49" fmla="*/ 119 h 242"/>
              <a:gd name="T50" fmla="*/ 142 w 236"/>
              <a:gd name="T51" fmla="*/ 86 h 2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236" h="242">
                <a:moveTo>
                  <a:pt x="173" y="230"/>
                </a:moveTo>
                <a:cubicBezTo>
                  <a:pt x="152" y="239"/>
                  <a:pt x="134" y="242"/>
                  <a:pt x="109" y="242"/>
                </a:cubicBezTo>
                <a:cubicBezTo>
                  <a:pt x="51" y="242"/>
                  <a:pt x="0" y="201"/>
                  <a:pt x="0" y="133"/>
                </a:cubicBezTo>
                <a:cubicBezTo>
                  <a:pt x="0" y="62"/>
                  <a:pt x="52" y="0"/>
                  <a:pt x="131" y="0"/>
                </a:cubicBezTo>
                <a:cubicBezTo>
                  <a:pt x="192" y="0"/>
                  <a:pt x="236" y="42"/>
                  <a:pt x="236" y="101"/>
                </a:cubicBezTo>
                <a:cubicBezTo>
                  <a:pt x="236" y="152"/>
                  <a:pt x="207" y="184"/>
                  <a:pt x="170" y="184"/>
                </a:cubicBezTo>
                <a:cubicBezTo>
                  <a:pt x="154" y="184"/>
                  <a:pt x="142" y="175"/>
                  <a:pt x="140" y="157"/>
                </a:cubicBezTo>
                <a:cubicBezTo>
                  <a:pt x="139" y="157"/>
                  <a:pt x="139" y="157"/>
                  <a:pt x="139" y="157"/>
                </a:cubicBezTo>
                <a:cubicBezTo>
                  <a:pt x="128" y="174"/>
                  <a:pt x="113" y="184"/>
                  <a:pt x="94" y="184"/>
                </a:cubicBezTo>
                <a:cubicBezTo>
                  <a:pt x="72" y="184"/>
                  <a:pt x="55" y="167"/>
                  <a:pt x="55" y="138"/>
                </a:cubicBezTo>
                <a:cubicBezTo>
                  <a:pt x="55" y="95"/>
                  <a:pt x="87" y="57"/>
                  <a:pt x="137" y="57"/>
                </a:cubicBezTo>
                <a:cubicBezTo>
                  <a:pt x="152" y="57"/>
                  <a:pt x="169" y="61"/>
                  <a:pt x="178" y="66"/>
                </a:cubicBezTo>
                <a:cubicBezTo>
                  <a:pt x="168" y="130"/>
                  <a:pt x="168" y="130"/>
                  <a:pt x="168" y="130"/>
                </a:cubicBezTo>
                <a:cubicBezTo>
                  <a:pt x="164" y="151"/>
                  <a:pt x="167" y="160"/>
                  <a:pt x="176" y="161"/>
                </a:cubicBezTo>
                <a:cubicBezTo>
                  <a:pt x="191" y="161"/>
                  <a:pt x="210" y="142"/>
                  <a:pt x="210" y="102"/>
                </a:cubicBezTo>
                <a:cubicBezTo>
                  <a:pt x="210" y="56"/>
                  <a:pt x="181" y="21"/>
                  <a:pt x="127" y="21"/>
                </a:cubicBezTo>
                <a:cubicBezTo>
                  <a:pt x="74" y="21"/>
                  <a:pt x="27" y="63"/>
                  <a:pt x="27" y="130"/>
                </a:cubicBezTo>
                <a:cubicBezTo>
                  <a:pt x="27" y="188"/>
                  <a:pt x="64" y="221"/>
                  <a:pt x="116" y="221"/>
                </a:cubicBezTo>
                <a:cubicBezTo>
                  <a:pt x="134" y="221"/>
                  <a:pt x="153" y="217"/>
                  <a:pt x="167" y="210"/>
                </a:cubicBezTo>
                <a:lnTo>
                  <a:pt x="173" y="230"/>
                </a:lnTo>
                <a:close/>
                <a:moveTo>
                  <a:pt x="142" y="86"/>
                </a:moveTo>
                <a:cubicBezTo>
                  <a:pt x="139" y="85"/>
                  <a:pt x="135" y="85"/>
                  <a:pt x="131" y="85"/>
                </a:cubicBezTo>
                <a:cubicBezTo>
                  <a:pt x="108" y="85"/>
                  <a:pt x="90" y="107"/>
                  <a:pt x="90" y="134"/>
                </a:cubicBezTo>
                <a:cubicBezTo>
                  <a:pt x="90" y="147"/>
                  <a:pt x="96" y="156"/>
                  <a:pt x="108" y="156"/>
                </a:cubicBezTo>
                <a:cubicBezTo>
                  <a:pt x="120" y="156"/>
                  <a:pt x="134" y="139"/>
                  <a:pt x="137" y="119"/>
                </a:cubicBezTo>
                <a:lnTo>
                  <a:pt x="142" y="86"/>
                </a:lnTo>
                <a:close/>
              </a:path>
            </a:pathLst>
          </a:custGeom>
          <a:noFill/>
          <a:ln w="3175">
            <a:solidFill>
              <a:schemeClr val="bg1"/>
            </a:solidFill>
            <a:round/>
            <a:headEnd/>
            <a:tailEnd/>
          </a:ln>
        </p:spPr>
        <p:txBody>
          <a:bodyPr vert="horz" wrap="square" lIns="78876" tIns="39437" rIns="78876" bIns="39437" numCol="1" anchor="t" anchorCtr="0" compatLnSpc="1">
            <a:prstTxWarp prst="textNoShape">
              <a:avLst/>
            </a:prstTxWarp>
          </a:bodyPr>
          <a:lstStyle/>
          <a:p>
            <a:pPr defTabSz="591561"/>
            <a:endParaRPr lang="zh-CN" altLang="en-US" sz="1553">
              <a:solidFill>
                <a:prstClr val="black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grpSp>
        <p:nvGrpSpPr>
          <p:cNvPr id="40" name="组合 62"/>
          <p:cNvGrpSpPr/>
          <p:nvPr/>
        </p:nvGrpSpPr>
        <p:grpSpPr>
          <a:xfrm>
            <a:off x="5828043" y="5506873"/>
            <a:ext cx="168933" cy="169129"/>
            <a:chOff x="7502449" y="842952"/>
            <a:chExt cx="437654" cy="438161"/>
          </a:xfrm>
        </p:grpSpPr>
        <p:sp>
          <p:nvSpPr>
            <p:cNvPr id="1048655" name="椭圆 127"/>
            <p:cNvSpPr/>
            <p:nvPr/>
          </p:nvSpPr>
          <p:spPr>
            <a:xfrm>
              <a:off x="7502449" y="843458"/>
              <a:ext cx="437654" cy="437654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591561"/>
              <a:endParaRPr lang="zh-CN" altLang="en-US" sz="1553">
                <a:solidFill>
                  <a:prstClr val="white"/>
                </a:solidFill>
                <a:latin typeface="Calibri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1048656" name="任意多边形 64"/>
            <p:cNvSpPr/>
            <p:nvPr/>
          </p:nvSpPr>
          <p:spPr>
            <a:xfrm>
              <a:off x="7583506" y="842952"/>
              <a:ext cx="124599" cy="438161"/>
            </a:xfrm>
            <a:custGeom>
              <a:avLst/>
              <a:gdLst>
                <a:gd name="connsiteX0" fmla="*/ 7144 w 7144"/>
                <a:gd name="connsiteY0" fmla="*/ 0 h 440531"/>
                <a:gd name="connsiteX1" fmla="*/ 0 w 7144"/>
                <a:gd name="connsiteY1" fmla="*/ 440531 h 440531"/>
                <a:gd name="connsiteX0" fmla="*/ 144094 w 144094"/>
                <a:gd name="connsiteY0" fmla="*/ 0 h 10000"/>
                <a:gd name="connsiteX1" fmla="*/ 134094 w 144094"/>
                <a:gd name="connsiteY1" fmla="*/ 10000 h 10000"/>
                <a:gd name="connsiteX0" fmla="*/ 186553 w 186553"/>
                <a:gd name="connsiteY0" fmla="*/ 0 h 10000"/>
                <a:gd name="connsiteX1" fmla="*/ 176553 w 186553"/>
                <a:gd name="connsiteY1" fmla="*/ 10000 h 10000"/>
                <a:gd name="connsiteX0" fmla="*/ 180965 w 180965"/>
                <a:gd name="connsiteY0" fmla="*/ 0 h 10000"/>
                <a:gd name="connsiteX1" fmla="*/ 170965 w 180965"/>
                <a:gd name="connsiteY1" fmla="*/ 10000 h 10000"/>
                <a:gd name="connsiteX0" fmla="*/ 168423 w 191756"/>
                <a:gd name="connsiteY0" fmla="*/ 0 h 9838"/>
                <a:gd name="connsiteX1" fmla="*/ 191756 w 191756"/>
                <a:gd name="connsiteY1" fmla="*/ 9838 h 9838"/>
                <a:gd name="connsiteX0" fmla="*/ 7517 w 8734"/>
                <a:gd name="connsiteY0" fmla="*/ 0 h 10000"/>
                <a:gd name="connsiteX1" fmla="*/ 8734 w 8734"/>
                <a:gd name="connsiteY1" fmla="*/ 10000 h 10000"/>
                <a:gd name="connsiteX0" fmla="*/ 8523 w 9916"/>
                <a:gd name="connsiteY0" fmla="*/ 0 h 10000"/>
                <a:gd name="connsiteX1" fmla="*/ 9916 w 9916"/>
                <a:gd name="connsiteY1" fmla="*/ 10000 h 10000"/>
                <a:gd name="connsiteX0" fmla="*/ 8595 w 10000"/>
                <a:gd name="connsiteY0" fmla="*/ 0 h 10110"/>
                <a:gd name="connsiteX1" fmla="*/ 10000 w 10000"/>
                <a:gd name="connsiteY1" fmla="*/ 10110 h 10110"/>
                <a:gd name="connsiteX0" fmla="*/ 9097 w 10502"/>
                <a:gd name="connsiteY0" fmla="*/ 0 h 10110"/>
                <a:gd name="connsiteX1" fmla="*/ 10502 w 10502"/>
                <a:gd name="connsiteY1" fmla="*/ 10110 h 10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502" h="10110">
                  <a:moveTo>
                    <a:pt x="9097" y="0"/>
                  </a:moveTo>
                  <a:cubicBezTo>
                    <a:pt x="-5756" y="2344"/>
                    <a:pt x="-337" y="9579"/>
                    <a:pt x="10502" y="10110"/>
                  </a:cubicBezTo>
                </a:path>
              </a:pathLst>
            </a:cu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591561"/>
              <a:endParaRPr lang="zh-CN" altLang="en-US" sz="1553">
                <a:solidFill>
                  <a:prstClr val="white"/>
                </a:solidFill>
                <a:latin typeface="Calibri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1048657" name="任意多边形 65"/>
            <p:cNvSpPr/>
            <p:nvPr/>
          </p:nvSpPr>
          <p:spPr>
            <a:xfrm flipH="1">
              <a:off x="7733525" y="842952"/>
              <a:ext cx="124599" cy="438161"/>
            </a:xfrm>
            <a:custGeom>
              <a:avLst/>
              <a:gdLst>
                <a:gd name="connsiteX0" fmla="*/ 7144 w 7144"/>
                <a:gd name="connsiteY0" fmla="*/ 0 h 440531"/>
                <a:gd name="connsiteX1" fmla="*/ 0 w 7144"/>
                <a:gd name="connsiteY1" fmla="*/ 440531 h 440531"/>
                <a:gd name="connsiteX0" fmla="*/ 144094 w 144094"/>
                <a:gd name="connsiteY0" fmla="*/ 0 h 10000"/>
                <a:gd name="connsiteX1" fmla="*/ 134094 w 144094"/>
                <a:gd name="connsiteY1" fmla="*/ 10000 h 10000"/>
                <a:gd name="connsiteX0" fmla="*/ 186553 w 186553"/>
                <a:gd name="connsiteY0" fmla="*/ 0 h 10000"/>
                <a:gd name="connsiteX1" fmla="*/ 176553 w 186553"/>
                <a:gd name="connsiteY1" fmla="*/ 10000 h 10000"/>
                <a:gd name="connsiteX0" fmla="*/ 180965 w 180965"/>
                <a:gd name="connsiteY0" fmla="*/ 0 h 10000"/>
                <a:gd name="connsiteX1" fmla="*/ 170965 w 180965"/>
                <a:gd name="connsiteY1" fmla="*/ 10000 h 10000"/>
                <a:gd name="connsiteX0" fmla="*/ 168423 w 191756"/>
                <a:gd name="connsiteY0" fmla="*/ 0 h 9838"/>
                <a:gd name="connsiteX1" fmla="*/ 191756 w 191756"/>
                <a:gd name="connsiteY1" fmla="*/ 9838 h 9838"/>
                <a:gd name="connsiteX0" fmla="*/ 7517 w 8734"/>
                <a:gd name="connsiteY0" fmla="*/ 0 h 10000"/>
                <a:gd name="connsiteX1" fmla="*/ 8734 w 8734"/>
                <a:gd name="connsiteY1" fmla="*/ 10000 h 10000"/>
                <a:gd name="connsiteX0" fmla="*/ 8523 w 9916"/>
                <a:gd name="connsiteY0" fmla="*/ 0 h 10000"/>
                <a:gd name="connsiteX1" fmla="*/ 9916 w 9916"/>
                <a:gd name="connsiteY1" fmla="*/ 10000 h 10000"/>
                <a:gd name="connsiteX0" fmla="*/ 8595 w 10000"/>
                <a:gd name="connsiteY0" fmla="*/ 0 h 10110"/>
                <a:gd name="connsiteX1" fmla="*/ 10000 w 10000"/>
                <a:gd name="connsiteY1" fmla="*/ 10110 h 10110"/>
                <a:gd name="connsiteX0" fmla="*/ 9097 w 10502"/>
                <a:gd name="connsiteY0" fmla="*/ 0 h 10110"/>
                <a:gd name="connsiteX1" fmla="*/ 10502 w 10502"/>
                <a:gd name="connsiteY1" fmla="*/ 10110 h 10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502" h="10110">
                  <a:moveTo>
                    <a:pt x="9097" y="0"/>
                  </a:moveTo>
                  <a:cubicBezTo>
                    <a:pt x="-5756" y="2344"/>
                    <a:pt x="-337" y="9579"/>
                    <a:pt x="10502" y="10110"/>
                  </a:cubicBezTo>
                </a:path>
              </a:pathLst>
            </a:cu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591561"/>
              <a:endParaRPr lang="zh-CN" altLang="en-US" sz="1553">
                <a:solidFill>
                  <a:prstClr val="white"/>
                </a:solidFill>
                <a:latin typeface="Calibri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1048658" name="任意多边形 66"/>
            <p:cNvSpPr/>
            <p:nvPr/>
          </p:nvSpPr>
          <p:spPr>
            <a:xfrm>
              <a:off x="7671612" y="842952"/>
              <a:ext cx="45719" cy="438161"/>
            </a:xfrm>
            <a:custGeom>
              <a:avLst/>
              <a:gdLst>
                <a:gd name="connsiteX0" fmla="*/ 7144 w 7144"/>
                <a:gd name="connsiteY0" fmla="*/ 0 h 440531"/>
                <a:gd name="connsiteX1" fmla="*/ 0 w 7144"/>
                <a:gd name="connsiteY1" fmla="*/ 440531 h 440531"/>
                <a:gd name="connsiteX0" fmla="*/ 144094 w 144094"/>
                <a:gd name="connsiteY0" fmla="*/ 0 h 10000"/>
                <a:gd name="connsiteX1" fmla="*/ 134094 w 144094"/>
                <a:gd name="connsiteY1" fmla="*/ 10000 h 10000"/>
                <a:gd name="connsiteX0" fmla="*/ 186553 w 186553"/>
                <a:gd name="connsiteY0" fmla="*/ 0 h 10000"/>
                <a:gd name="connsiteX1" fmla="*/ 176553 w 186553"/>
                <a:gd name="connsiteY1" fmla="*/ 10000 h 10000"/>
                <a:gd name="connsiteX0" fmla="*/ 180965 w 180965"/>
                <a:gd name="connsiteY0" fmla="*/ 0 h 10000"/>
                <a:gd name="connsiteX1" fmla="*/ 170965 w 180965"/>
                <a:gd name="connsiteY1" fmla="*/ 10000 h 10000"/>
                <a:gd name="connsiteX0" fmla="*/ 168423 w 191756"/>
                <a:gd name="connsiteY0" fmla="*/ 0 h 9838"/>
                <a:gd name="connsiteX1" fmla="*/ 191756 w 191756"/>
                <a:gd name="connsiteY1" fmla="*/ 9838 h 9838"/>
                <a:gd name="connsiteX0" fmla="*/ 7517 w 8734"/>
                <a:gd name="connsiteY0" fmla="*/ 0 h 10000"/>
                <a:gd name="connsiteX1" fmla="*/ 8734 w 8734"/>
                <a:gd name="connsiteY1" fmla="*/ 10000 h 10000"/>
                <a:gd name="connsiteX0" fmla="*/ 8523 w 9916"/>
                <a:gd name="connsiteY0" fmla="*/ 0 h 10000"/>
                <a:gd name="connsiteX1" fmla="*/ 9916 w 9916"/>
                <a:gd name="connsiteY1" fmla="*/ 10000 h 10000"/>
                <a:gd name="connsiteX0" fmla="*/ 8595 w 10000"/>
                <a:gd name="connsiteY0" fmla="*/ 0 h 10110"/>
                <a:gd name="connsiteX1" fmla="*/ 10000 w 10000"/>
                <a:gd name="connsiteY1" fmla="*/ 10110 h 10110"/>
                <a:gd name="connsiteX0" fmla="*/ 9097 w 10502"/>
                <a:gd name="connsiteY0" fmla="*/ 0 h 10110"/>
                <a:gd name="connsiteX1" fmla="*/ 10502 w 10502"/>
                <a:gd name="connsiteY1" fmla="*/ 10110 h 10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502" h="10110">
                  <a:moveTo>
                    <a:pt x="9097" y="0"/>
                  </a:moveTo>
                  <a:cubicBezTo>
                    <a:pt x="-5756" y="2344"/>
                    <a:pt x="-337" y="9579"/>
                    <a:pt x="10502" y="10110"/>
                  </a:cubicBezTo>
                </a:path>
              </a:pathLst>
            </a:cu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591561"/>
              <a:endParaRPr lang="zh-CN" altLang="en-US" sz="1553">
                <a:solidFill>
                  <a:prstClr val="white"/>
                </a:solidFill>
                <a:latin typeface="Calibri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1048659" name="任意多边形 67"/>
            <p:cNvSpPr/>
            <p:nvPr/>
          </p:nvSpPr>
          <p:spPr>
            <a:xfrm flipH="1">
              <a:off x="7726381" y="842952"/>
              <a:ext cx="45719" cy="438161"/>
            </a:xfrm>
            <a:custGeom>
              <a:avLst/>
              <a:gdLst>
                <a:gd name="connsiteX0" fmla="*/ 7144 w 7144"/>
                <a:gd name="connsiteY0" fmla="*/ 0 h 440531"/>
                <a:gd name="connsiteX1" fmla="*/ 0 w 7144"/>
                <a:gd name="connsiteY1" fmla="*/ 440531 h 440531"/>
                <a:gd name="connsiteX0" fmla="*/ 144094 w 144094"/>
                <a:gd name="connsiteY0" fmla="*/ 0 h 10000"/>
                <a:gd name="connsiteX1" fmla="*/ 134094 w 144094"/>
                <a:gd name="connsiteY1" fmla="*/ 10000 h 10000"/>
                <a:gd name="connsiteX0" fmla="*/ 186553 w 186553"/>
                <a:gd name="connsiteY0" fmla="*/ 0 h 10000"/>
                <a:gd name="connsiteX1" fmla="*/ 176553 w 186553"/>
                <a:gd name="connsiteY1" fmla="*/ 10000 h 10000"/>
                <a:gd name="connsiteX0" fmla="*/ 180965 w 180965"/>
                <a:gd name="connsiteY0" fmla="*/ 0 h 10000"/>
                <a:gd name="connsiteX1" fmla="*/ 170965 w 180965"/>
                <a:gd name="connsiteY1" fmla="*/ 10000 h 10000"/>
                <a:gd name="connsiteX0" fmla="*/ 168423 w 191756"/>
                <a:gd name="connsiteY0" fmla="*/ 0 h 9838"/>
                <a:gd name="connsiteX1" fmla="*/ 191756 w 191756"/>
                <a:gd name="connsiteY1" fmla="*/ 9838 h 9838"/>
                <a:gd name="connsiteX0" fmla="*/ 7517 w 8734"/>
                <a:gd name="connsiteY0" fmla="*/ 0 h 10000"/>
                <a:gd name="connsiteX1" fmla="*/ 8734 w 8734"/>
                <a:gd name="connsiteY1" fmla="*/ 10000 h 10000"/>
                <a:gd name="connsiteX0" fmla="*/ 8523 w 9916"/>
                <a:gd name="connsiteY0" fmla="*/ 0 h 10000"/>
                <a:gd name="connsiteX1" fmla="*/ 9916 w 9916"/>
                <a:gd name="connsiteY1" fmla="*/ 10000 h 10000"/>
                <a:gd name="connsiteX0" fmla="*/ 8595 w 10000"/>
                <a:gd name="connsiteY0" fmla="*/ 0 h 10110"/>
                <a:gd name="connsiteX1" fmla="*/ 10000 w 10000"/>
                <a:gd name="connsiteY1" fmla="*/ 10110 h 10110"/>
                <a:gd name="connsiteX0" fmla="*/ 9097 w 10502"/>
                <a:gd name="connsiteY0" fmla="*/ 0 h 10110"/>
                <a:gd name="connsiteX1" fmla="*/ 10502 w 10502"/>
                <a:gd name="connsiteY1" fmla="*/ 10110 h 10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502" h="10110">
                  <a:moveTo>
                    <a:pt x="9097" y="0"/>
                  </a:moveTo>
                  <a:cubicBezTo>
                    <a:pt x="-5756" y="2344"/>
                    <a:pt x="-337" y="9579"/>
                    <a:pt x="10502" y="10110"/>
                  </a:cubicBezTo>
                </a:path>
              </a:pathLst>
            </a:cu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591561"/>
              <a:endParaRPr lang="zh-CN" altLang="en-US" sz="1553">
                <a:solidFill>
                  <a:prstClr val="white"/>
                </a:solidFill>
                <a:latin typeface="Calibri" panose="020F0502020204030204"/>
                <a:ea typeface="等线" panose="02010600030101010101" pitchFamily="2" charset="-122"/>
              </a:endParaRPr>
            </a:p>
          </p:txBody>
        </p:sp>
        <p:cxnSp>
          <p:nvCxnSpPr>
            <p:cNvPr id="3145772" name="直接连接符 68"/>
            <p:cNvCxnSpPr>
              <a:cxnSpLocks/>
            </p:cNvCxnSpPr>
            <p:nvPr/>
          </p:nvCxnSpPr>
          <p:spPr>
            <a:xfrm>
              <a:off x="7507577" y="1061243"/>
              <a:ext cx="431511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组合 69"/>
          <p:cNvGrpSpPr/>
          <p:nvPr/>
        </p:nvGrpSpPr>
        <p:grpSpPr>
          <a:xfrm>
            <a:off x="5183676" y="5484495"/>
            <a:ext cx="148315" cy="149109"/>
            <a:chOff x="8310959" y="101601"/>
            <a:chExt cx="369491" cy="371475"/>
          </a:xfrm>
          <a:noFill/>
        </p:grpSpPr>
        <p:sp>
          <p:nvSpPr>
            <p:cNvPr id="1048660" name="圆角矩形 134"/>
            <p:cNvSpPr/>
            <p:nvPr/>
          </p:nvSpPr>
          <p:spPr>
            <a:xfrm>
              <a:off x="8310959" y="101601"/>
              <a:ext cx="369491" cy="368300"/>
            </a:xfrm>
            <a:prstGeom prst="roundRect">
              <a:avLst>
                <a:gd name="adj" fmla="val 5254"/>
              </a:avLst>
            </a:prstGeom>
            <a:grp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591561"/>
              <a:endParaRPr lang="zh-CN" altLang="en-US" sz="1553">
                <a:solidFill>
                  <a:prstClr val="white"/>
                </a:solidFill>
                <a:latin typeface="Calibri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1048661" name="椭圆 135"/>
            <p:cNvSpPr/>
            <p:nvPr/>
          </p:nvSpPr>
          <p:spPr>
            <a:xfrm rot="427386">
              <a:off x="8409852" y="165619"/>
              <a:ext cx="143397" cy="161711"/>
            </a:xfrm>
            <a:prstGeom prst="ellips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591561"/>
              <a:endParaRPr lang="zh-CN" altLang="en-US" sz="1553">
                <a:solidFill>
                  <a:prstClr val="white"/>
                </a:solidFill>
                <a:latin typeface="Calibri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1048662" name="椭圆 112"/>
            <p:cNvSpPr/>
            <p:nvPr/>
          </p:nvSpPr>
          <p:spPr>
            <a:xfrm>
              <a:off x="8360195" y="326657"/>
              <a:ext cx="275386" cy="146419"/>
            </a:xfrm>
            <a:custGeom>
              <a:avLst/>
              <a:gdLst/>
              <a:ahLst/>
              <a:cxnLst/>
              <a:rect l="l" t="t" r="r" b="b"/>
              <a:pathLst>
                <a:path w="275386" h="146419">
                  <a:moveTo>
                    <a:pt x="204352" y="328"/>
                  </a:moveTo>
                  <a:cubicBezTo>
                    <a:pt x="214388" y="1670"/>
                    <a:pt x="225967" y="7261"/>
                    <a:pt x="239415" y="20391"/>
                  </a:cubicBezTo>
                  <a:cubicBezTo>
                    <a:pt x="262019" y="53367"/>
                    <a:pt x="275062" y="97732"/>
                    <a:pt x="275386" y="146419"/>
                  </a:cubicBezTo>
                  <a:lnTo>
                    <a:pt x="0" y="146419"/>
                  </a:lnTo>
                  <a:cubicBezTo>
                    <a:pt x="343" y="94948"/>
                    <a:pt x="14900" y="48308"/>
                    <a:pt x="38947" y="14251"/>
                  </a:cubicBezTo>
                  <a:cubicBezTo>
                    <a:pt x="72400" y="-1277"/>
                    <a:pt x="79941" y="50235"/>
                    <a:pt x="117055" y="37674"/>
                  </a:cubicBezTo>
                  <a:cubicBezTo>
                    <a:pt x="154758" y="38170"/>
                    <a:pt x="171067" y="-4121"/>
                    <a:pt x="204352" y="328"/>
                  </a:cubicBezTo>
                  <a:close/>
                </a:path>
              </a:pathLst>
            </a:custGeom>
            <a:grp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591561"/>
              <a:endParaRPr lang="zh-CN" altLang="en-US" sz="1553">
                <a:solidFill>
                  <a:prstClr val="white"/>
                </a:solidFill>
                <a:latin typeface="Calibri" panose="020F0502020204030204"/>
                <a:ea typeface="等线" panose="02010600030101010101" pitchFamily="2" charset="-122"/>
              </a:endParaRPr>
            </a:p>
          </p:txBody>
        </p:sp>
      </p:grpSp>
      <p:grpSp>
        <p:nvGrpSpPr>
          <p:cNvPr id="42" name="组合 73"/>
          <p:cNvGrpSpPr/>
          <p:nvPr/>
        </p:nvGrpSpPr>
        <p:grpSpPr>
          <a:xfrm>
            <a:off x="5485955" y="5399210"/>
            <a:ext cx="196632" cy="195893"/>
            <a:chOff x="8737072" y="194959"/>
            <a:chExt cx="483128" cy="481316"/>
          </a:xfrm>
        </p:grpSpPr>
        <p:sp>
          <p:nvSpPr>
            <p:cNvPr id="1048663" name="椭圆 138"/>
            <p:cNvSpPr/>
            <p:nvPr/>
          </p:nvSpPr>
          <p:spPr>
            <a:xfrm>
              <a:off x="8737072" y="194959"/>
              <a:ext cx="325966" cy="325966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591561"/>
              <a:endParaRPr lang="zh-CN" altLang="en-US" sz="1553">
                <a:solidFill>
                  <a:prstClr val="white"/>
                </a:solidFill>
                <a:latin typeface="Calibri" panose="020F0502020204030204"/>
                <a:ea typeface="等线" panose="02010600030101010101" pitchFamily="2" charset="-122"/>
              </a:endParaRPr>
            </a:p>
          </p:txBody>
        </p:sp>
        <p:cxnSp>
          <p:nvCxnSpPr>
            <p:cNvPr id="3145773" name="直接连接符 75"/>
            <p:cNvCxnSpPr>
              <a:cxnSpLocks/>
            </p:cNvCxnSpPr>
            <p:nvPr/>
          </p:nvCxnSpPr>
          <p:spPr>
            <a:xfrm>
              <a:off x="9018801" y="472242"/>
              <a:ext cx="201399" cy="20403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48664" name="Freeform 13"/>
          <p:cNvSpPr>
            <a:spLocks noEditPoints="1"/>
          </p:cNvSpPr>
          <p:nvPr/>
        </p:nvSpPr>
        <p:spPr bwMode="auto">
          <a:xfrm>
            <a:off x="4824722" y="5445495"/>
            <a:ext cx="192220" cy="197279"/>
          </a:xfrm>
          <a:custGeom>
            <a:avLst/>
            <a:gdLst>
              <a:gd name="T0" fmla="*/ 173 w 236"/>
              <a:gd name="T1" fmla="*/ 230 h 242"/>
              <a:gd name="T2" fmla="*/ 109 w 236"/>
              <a:gd name="T3" fmla="*/ 242 h 242"/>
              <a:gd name="T4" fmla="*/ 0 w 236"/>
              <a:gd name="T5" fmla="*/ 133 h 242"/>
              <a:gd name="T6" fmla="*/ 131 w 236"/>
              <a:gd name="T7" fmla="*/ 0 h 242"/>
              <a:gd name="T8" fmla="*/ 236 w 236"/>
              <a:gd name="T9" fmla="*/ 101 h 242"/>
              <a:gd name="T10" fmla="*/ 170 w 236"/>
              <a:gd name="T11" fmla="*/ 184 h 242"/>
              <a:gd name="T12" fmla="*/ 140 w 236"/>
              <a:gd name="T13" fmla="*/ 157 h 242"/>
              <a:gd name="T14" fmla="*/ 139 w 236"/>
              <a:gd name="T15" fmla="*/ 157 h 242"/>
              <a:gd name="T16" fmla="*/ 94 w 236"/>
              <a:gd name="T17" fmla="*/ 184 h 242"/>
              <a:gd name="T18" fmla="*/ 55 w 236"/>
              <a:gd name="T19" fmla="*/ 138 h 242"/>
              <a:gd name="T20" fmla="*/ 137 w 236"/>
              <a:gd name="T21" fmla="*/ 57 h 242"/>
              <a:gd name="T22" fmla="*/ 178 w 236"/>
              <a:gd name="T23" fmla="*/ 66 h 242"/>
              <a:gd name="T24" fmla="*/ 168 w 236"/>
              <a:gd name="T25" fmla="*/ 130 h 242"/>
              <a:gd name="T26" fmla="*/ 176 w 236"/>
              <a:gd name="T27" fmla="*/ 161 h 242"/>
              <a:gd name="T28" fmla="*/ 210 w 236"/>
              <a:gd name="T29" fmla="*/ 102 h 242"/>
              <a:gd name="T30" fmla="*/ 127 w 236"/>
              <a:gd name="T31" fmla="*/ 21 h 242"/>
              <a:gd name="T32" fmla="*/ 27 w 236"/>
              <a:gd name="T33" fmla="*/ 130 h 242"/>
              <a:gd name="T34" fmla="*/ 116 w 236"/>
              <a:gd name="T35" fmla="*/ 221 h 242"/>
              <a:gd name="T36" fmla="*/ 167 w 236"/>
              <a:gd name="T37" fmla="*/ 210 h 242"/>
              <a:gd name="T38" fmla="*/ 173 w 236"/>
              <a:gd name="T39" fmla="*/ 230 h 242"/>
              <a:gd name="T40" fmla="*/ 142 w 236"/>
              <a:gd name="T41" fmla="*/ 86 h 242"/>
              <a:gd name="T42" fmla="*/ 131 w 236"/>
              <a:gd name="T43" fmla="*/ 85 h 242"/>
              <a:gd name="T44" fmla="*/ 90 w 236"/>
              <a:gd name="T45" fmla="*/ 134 h 242"/>
              <a:gd name="T46" fmla="*/ 108 w 236"/>
              <a:gd name="T47" fmla="*/ 156 h 242"/>
              <a:gd name="T48" fmla="*/ 137 w 236"/>
              <a:gd name="T49" fmla="*/ 119 h 242"/>
              <a:gd name="T50" fmla="*/ 142 w 236"/>
              <a:gd name="T51" fmla="*/ 86 h 2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236" h="242">
                <a:moveTo>
                  <a:pt x="173" y="230"/>
                </a:moveTo>
                <a:cubicBezTo>
                  <a:pt x="152" y="239"/>
                  <a:pt x="134" y="242"/>
                  <a:pt x="109" y="242"/>
                </a:cubicBezTo>
                <a:cubicBezTo>
                  <a:pt x="51" y="242"/>
                  <a:pt x="0" y="201"/>
                  <a:pt x="0" y="133"/>
                </a:cubicBezTo>
                <a:cubicBezTo>
                  <a:pt x="0" y="62"/>
                  <a:pt x="52" y="0"/>
                  <a:pt x="131" y="0"/>
                </a:cubicBezTo>
                <a:cubicBezTo>
                  <a:pt x="192" y="0"/>
                  <a:pt x="236" y="42"/>
                  <a:pt x="236" y="101"/>
                </a:cubicBezTo>
                <a:cubicBezTo>
                  <a:pt x="236" y="152"/>
                  <a:pt x="207" y="184"/>
                  <a:pt x="170" y="184"/>
                </a:cubicBezTo>
                <a:cubicBezTo>
                  <a:pt x="154" y="184"/>
                  <a:pt x="142" y="175"/>
                  <a:pt x="140" y="157"/>
                </a:cubicBezTo>
                <a:cubicBezTo>
                  <a:pt x="139" y="157"/>
                  <a:pt x="139" y="157"/>
                  <a:pt x="139" y="157"/>
                </a:cubicBezTo>
                <a:cubicBezTo>
                  <a:pt x="128" y="174"/>
                  <a:pt x="113" y="184"/>
                  <a:pt x="94" y="184"/>
                </a:cubicBezTo>
                <a:cubicBezTo>
                  <a:pt x="72" y="184"/>
                  <a:pt x="55" y="167"/>
                  <a:pt x="55" y="138"/>
                </a:cubicBezTo>
                <a:cubicBezTo>
                  <a:pt x="55" y="95"/>
                  <a:pt x="87" y="57"/>
                  <a:pt x="137" y="57"/>
                </a:cubicBezTo>
                <a:cubicBezTo>
                  <a:pt x="152" y="57"/>
                  <a:pt x="169" y="61"/>
                  <a:pt x="178" y="66"/>
                </a:cubicBezTo>
                <a:cubicBezTo>
                  <a:pt x="168" y="130"/>
                  <a:pt x="168" y="130"/>
                  <a:pt x="168" y="130"/>
                </a:cubicBezTo>
                <a:cubicBezTo>
                  <a:pt x="164" y="151"/>
                  <a:pt x="167" y="160"/>
                  <a:pt x="176" y="161"/>
                </a:cubicBezTo>
                <a:cubicBezTo>
                  <a:pt x="191" y="161"/>
                  <a:pt x="210" y="142"/>
                  <a:pt x="210" y="102"/>
                </a:cubicBezTo>
                <a:cubicBezTo>
                  <a:pt x="210" y="56"/>
                  <a:pt x="181" y="21"/>
                  <a:pt x="127" y="21"/>
                </a:cubicBezTo>
                <a:cubicBezTo>
                  <a:pt x="74" y="21"/>
                  <a:pt x="27" y="63"/>
                  <a:pt x="27" y="130"/>
                </a:cubicBezTo>
                <a:cubicBezTo>
                  <a:pt x="27" y="188"/>
                  <a:pt x="64" y="221"/>
                  <a:pt x="116" y="221"/>
                </a:cubicBezTo>
                <a:cubicBezTo>
                  <a:pt x="134" y="221"/>
                  <a:pt x="153" y="217"/>
                  <a:pt x="167" y="210"/>
                </a:cubicBezTo>
                <a:lnTo>
                  <a:pt x="173" y="230"/>
                </a:lnTo>
                <a:close/>
                <a:moveTo>
                  <a:pt x="142" y="86"/>
                </a:moveTo>
                <a:cubicBezTo>
                  <a:pt x="139" y="85"/>
                  <a:pt x="135" y="85"/>
                  <a:pt x="131" y="85"/>
                </a:cubicBezTo>
                <a:cubicBezTo>
                  <a:pt x="108" y="85"/>
                  <a:pt x="90" y="107"/>
                  <a:pt x="90" y="134"/>
                </a:cubicBezTo>
                <a:cubicBezTo>
                  <a:pt x="90" y="147"/>
                  <a:pt x="96" y="156"/>
                  <a:pt x="108" y="156"/>
                </a:cubicBezTo>
                <a:cubicBezTo>
                  <a:pt x="120" y="156"/>
                  <a:pt x="134" y="139"/>
                  <a:pt x="137" y="119"/>
                </a:cubicBezTo>
                <a:lnTo>
                  <a:pt x="142" y="86"/>
                </a:lnTo>
                <a:close/>
              </a:path>
            </a:pathLst>
          </a:custGeom>
          <a:noFill/>
          <a:ln w="3175">
            <a:solidFill>
              <a:schemeClr val="bg1"/>
            </a:solidFill>
            <a:round/>
            <a:headEnd/>
            <a:tailEnd/>
          </a:ln>
        </p:spPr>
        <p:txBody>
          <a:bodyPr vert="horz" wrap="square" lIns="78876" tIns="39437" rIns="78876" bIns="39437" numCol="1" anchor="t" anchorCtr="0" compatLnSpc="1">
            <a:prstTxWarp prst="textNoShape">
              <a:avLst/>
            </a:prstTxWarp>
          </a:bodyPr>
          <a:lstStyle/>
          <a:p>
            <a:pPr defTabSz="591561"/>
            <a:endParaRPr lang="zh-CN" altLang="en-US" sz="1553">
              <a:solidFill>
                <a:prstClr val="black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1048665" name="圆角矩形 79"/>
          <p:cNvSpPr/>
          <p:nvPr/>
        </p:nvSpPr>
        <p:spPr>
          <a:xfrm>
            <a:off x="6929114" y="5319111"/>
            <a:ext cx="255999" cy="173279"/>
          </a:xfrm>
          <a:custGeom>
            <a:avLst/>
            <a:gdLst/>
            <a:ahLst/>
            <a:cxnLst/>
            <a:rect l="l" t="t" r="r" b="b"/>
            <a:pathLst>
              <a:path w="483395" h="327199">
                <a:moveTo>
                  <a:pt x="198362" y="0"/>
                </a:moveTo>
                <a:cubicBezTo>
                  <a:pt x="252395" y="0"/>
                  <a:pt x="297971" y="36211"/>
                  <a:pt x="310225" y="86240"/>
                </a:cubicBezTo>
                <a:cubicBezTo>
                  <a:pt x="314675" y="83816"/>
                  <a:pt x="319566" y="83344"/>
                  <a:pt x="324568" y="83344"/>
                </a:cubicBezTo>
                <a:cubicBezTo>
                  <a:pt x="367570" y="83344"/>
                  <a:pt x="402430" y="118204"/>
                  <a:pt x="402430" y="161206"/>
                </a:cubicBezTo>
                <a:lnTo>
                  <a:pt x="400647" y="170037"/>
                </a:lnTo>
                <a:lnTo>
                  <a:pt x="404814" y="170037"/>
                </a:lnTo>
                <a:cubicBezTo>
                  <a:pt x="448213" y="170037"/>
                  <a:pt x="483395" y="205219"/>
                  <a:pt x="483395" y="248618"/>
                </a:cubicBezTo>
                <a:lnTo>
                  <a:pt x="483394" y="248618"/>
                </a:lnTo>
                <a:cubicBezTo>
                  <a:pt x="483394" y="292017"/>
                  <a:pt x="448212" y="327199"/>
                  <a:pt x="404813" y="327199"/>
                </a:cubicBezTo>
                <a:lnTo>
                  <a:pt x="78581" y="327198"/>
                </a:lnTo>
                <a:cubicBezTo>
                  <a:pt x="35182" y="327198"/>
                  <a:pt x="1" y="292016"/>
                  <a:pt x="0" y="248618"/>
                </a:cubicBezTo>
                <a:cubicBezTo>
                  <a:pt x="1" y="205219"/>
                  <a:pt x="35182" y="170037"/>
                  <a:pt x="78581" y="170037"/>
                </a:cubicBezTo>
                <a:lnTo>
                  <a:pt x="93113" y="170037"/>
                </a:lnTo>
                <a:cubicBezTo>
                  <a:pt x="84369" y="154787"/>
                  <a:pt x="80018" y="137073"/>
                  <a:pt x="80018" y="118344"/>
                </a:cubicBezTo>
                <a:cubicBezTo>
                  <a:pt x="80018" y="52984"/>
                  <a:pt x="133002" y="0"/>
                  <a:pt x="198362" y="0"/>
                </a:cubicBezTo>
                <a:close/>
              </a:path>
            </a:pathLst>
          </a:cu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591561"/>
            <a:endParaRPr lang="zh-CN" altLang="en-US" sz="1553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1048666" name="Freeform 13"/>
          <p:cNvSpPr>
            <a:spLocks noEditPoints="1"/>
          </p:cNvSpPr>
          <p:nvPr/>
        </p:nvSpPr>
        <p:spPr bwMode="auto">
          <a:xfrm>
            <a:off x="6981939" y="5333901"/>
            <a:ext cx="192220" cy="197279"/>
          </a:xfrm>
          <a:custGeom>
            <a:avLst/>
            <a:gdLst>
              <a:gd name="T0" fmla="*/ 173 w 236"/>
              <a:gd name="T1" fmla="*/ 230 h 242"/>
              <a:gd name="T2" fmla="*/ 109 w 236"/>
              <a:gd name="T3" fmla="*/ 242 h 242"/>
              <a:gd name="T4" fmla="*/ 0 w 236"/>
              <a:gd name="T5" fmla="*/ 133 h 242"/>
              <a:gd name="T6" fmla="*/ 131 w 236"/>
              <a:gd name="T7" fmla="*/ 0 h 242"/>
              <a:gd name="T8" fmla="*/ 236 w 236"/>
              <a:gd name="T9" fmla="*/ 101 h 242"/>
              <a:gd name="T10" fmla="*/ 170 w 236"/>
              <a:gd name="T11" fmla="*/ 184 h 242"/>
              <a:gd name="T12" fmla="*/ 140 w 236"/>
              <a:gd name="T13" fmla="*/ 157 h 242"/>
              <a:gd name="T14" fmla="*/ 139 w 236"/>
              <a:gd name="T15" fmla="*/ 157 h 242"/>
              <a:gd name="T16" fmla="*/ 94 w 236"/>
              <a:gd name="T17" fmla="*/ 184 h 242"/>
              <a:gd name="T18" fmla="*/ 55 w 236"/>
              <a:gd name="T19" fmla="*/ 138 h 242"/>
              <a:gd name="T20" fmla="*/ 137 w 236"/>
              <a:gd name="T21" fmla="*/ 57 h 242"/>
              <a:gd name="T22" fmla="*/ 178 w 236"/>
              <a:gd name="T23" fmla="*/ 66 h 242"/>
              <a:gd name="T24" fmla="*/ 168 w 236"/>
              <a:gd name="T25" fmla="*/ 130 h 242"/>
              <a:gd name="T26" fmla="*/ 176 w 236"/>
              <a:gd name="T27" fmla="*/ 161 h 242"/>
              <a:gd name="T28" fmla="*/ 210 w 236"/>
              <a:gd name="T29" fmla="*/ 102 h 242"/>
              <a:gd name="T30" fmla="*/ 127 w 236"/>
              <a:gd name="T31" fmla="*/ 21 h 242"/>
              <a:gd name="T32" fmla="*/ 27 w 236"/>
              <a:gd name="T33" fmla="*/ 130 h 242"/>
              <a:gd name="T34" fmla="*/ 116 w 236"/>
              <a:gd name="T35" fmla="*/ 221 h 242"/>
              <a:gd name="T36" fmla="*/ 167 w 236"/>
              <a:gd name="T37" fmla="*/ 210 h 242"/>
              <a:gd name="T38" fmla="*/ 173 w 236"/>
              <a:gd name="T39" fmla="*/ 230 h 242"/>
              <a:gd name="T40" fmla="*/ 142 w 236"/>
              <a:gd name="T41" fmla="*/ 86 h 242"/>
              <a:gd name="T42" fmla="*/ 131 w 236"/>
              <a:gd name="T43" fmla="*/ 85 h 242"/>
              <a:gd name="T44" fmla="*/ 90 w 236"/>
              <a:gd name="T45" fmla="*/ 134 h 242"/>
              <a:gd name="T46" fmla="*/ 108 w 236"/>
              <a:gd name="T47" fmla="*/ 156 h 242"/>
              <a:gd name="T48" fmla="*/ 137 w 236"/>
              <a:gd name="T49" fmla="*/ 119 h 242"/>
              <a:gd name="T50" fmla="*/ 142 w 236"/>
              <a:gd name="T51" fmla="*/ 86 h 2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236" h="242">
                <a:moveTo>
                  <a:pt x="173" y="230"/>
                </a:moveTo>
                <a:cubicBezTo>
                  <a:pt x="152" y="239"/>
                  <a:pt x="134" y="242"/>
                  <a:pt x="109" y="242"/>
                </a:cubicBezTo>
                <a:cubicBezTo>
                  <a:pt x="51" y="242"/>
                  <a:pt x="0" y="201"/>
                  <a:pt x="0" y="133"/>
                </a:cubicBezTo>
                <a:cubicBezTo>
                  <a:pt x="0" y="62"/>
                  <a:pt x="52" y="0"/>
                  <a:pt x="131" y="0"/>
                </a:cubicBezTo>
                <a:cubicBezTo>
                  <a:pt x="192" y="0"/>
                  <a:pt x="236" y="42"/>
                  <a:pt x="236" y="101"/>
                </a:cubicBezTo>
                <a:cubicBezTo>
                  <a:pt x="236" y="152"/>
                  <a:pt x="207" y="184"/>
                  <a:pt x="170" y="184"/>
                </a:cubicBezTo>
                <a:cubicBezTo>
                  <a:pt x="154" y="184"/>
                  <a:pt x="142" y="175"/>
                  <a:pt x="140" y="157"/>
                </a:cubicBezTo>
                <a:cubicBezTo>
                  <a:pt x="139" y="157"/>
                  <a:pt x="139" y="157"/>
                  <a:pt x="139" y="157"/>
                </a:cubicBezTo>
                <a:cubicBezTo>
                  <a:pt x="128" y="174"/>
                  <a:pt x="113" y="184"/>
                  <a:pt x="94" y="184"/>
                </a:cubicBezTo>
                <a:cubicBezTo>
                  <a:pt x="72" y="184"/>
                  <a:pt x="55" y="167"/>
                  <a:pt x="55" y="138"/>
                </a:cubicBezTo>
                <a:cubicBezTo>
                  <a:pt x="55" y="95"/>
                  <a:pt x="87" y="57"/>
                  <a:pt x="137" y="57"/>
                </a:cubicBezTo>
                <a:cubicBezTo>
                  <a:pt x="152" y="57"/>
                  <a:pt x="169" y="61"/>
                  <a:pt x="178" y="66"/>
                </a:cubicBezTo>
                <a:cubicBezTo>
                  <a:pt x="168" y="130"/>
                  <a:pt x="168" y="130"/>
                  <a:pt x="168" y="130"/>
                </a:cubicBezTo>
                <a:cubicBezTo>
                  <a:pt x="164" y="151"/>
                  <a:pt x="167" y="160"/>
                  <a:pt x="176" y="161"/>
                </a:cubicBezTo>
                <a:cubicBezTo>
                  <a:pt x="191" y="161"/>
                  <a:pt x="210" y="142"/>
                  <a:pt x="210" y="102"/>
                </a:cubicBezTo>
                <a:cubicBezTo>
                  <a:pt x="210" y="56"/>
                  <a:pt x="181" y="21"/>
                  <a:pt x="127" y="21"/>
                </a:cubicBezTo>
                <a:cubicBezTo>
                  <a:pt x="74" y="21"/>
                  <a:pt x="27" y="63"/>
                  <a:pt x="27" y="130"/>
                </a:cubicBezTo>
                <a:cubicBezTo>
                  <a:pt x="27" y="188"/>
                  <a:pt x="64" y="221"/>
                  <a:pt x="116" y="221"/>
                </a:cubicBezTo>
                <a:cubicBezTo>
                  <a:pt x="134" y="221"/>
                  <a:pt x="153" y="217"/>
                  <a:pt x="167" y="210"/>
                </a:cubicBezTo>
                <a:lnTo>
                  <a:pt x="173" y="230"/>
                </a:lnTo>
                <a:close/>
                <a:moveTo>
                  <a:pt x="142" y="86"/>
                </a:moveTo>
                <a:cubicBezTo>
                  <a:pt x="139" y="85"/>
                  <a:pt x="135" y="85"/>
                  <a:pt x="131" y="85"/>
                </a:cubicBezTo>
                <a:cubicBezTo>
                  <a:pt x="108" y="85"/>
                  <a:pt x="90" y="107"/>
                  <a:pt x="90" y="134"/>
                </a:cubicBezTo>
                <a:cubicBezTo>
                  <a:pt x="90" y="147"/>
                  <a:pt x="96" y="156"/>
                  <a:pt x="108" y="156"/>
                </a:cubicBezTo>
                <a:cubicBezTo>
                  <a:pt x="120" y="156"/>
                  <a:pt x="134" y="139"/>
                  <a:pt x="137" y="119"/>
                </a:cubicBezTo>
                <a:lnTo>
                  <a:pt x="142" y="86"/>
                </a:lnTo>
                <a:close/>
              </a:path>
            </a:pathLst>
          </a:custGeom>
          <a:noFill/>
          <a:ln w="3175">
            <a:solidFill>
              <a:schemeClr val="bg1"/>
            </a:solidFill>
            <a:round/>
            <a:headEnd/>
            <a:tailEnd/>
          </a:ln>
        </p:spPr>
        <p:txBody>
          <a:bodyPr vert="horz" wrap="square" lIns="78876" tIns="39437" rIns="78876" bIns="39437" numCol="1" anchor="t" anchorCtr="0" compatLnSpc="1">
            <a:prstTxWarp prst="textNoShape">
              <a:avLst/>
            </a:prstTxWarp>
          </a:bodyPr>
          <a:lstStyle/>
          <a:p>
            <a:pPr defTabSz="591561"/>
            <a:endParaRPr lang="zh-CN" altLang="en-US" sz="1553">
              <a:solidFill>
                <a:prstClr val="black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1048667" name="圆角矩形 143"/>
          <p:cNvSpPr/>
          <p:nvPr/>
        </p:nvSpPr>
        <p:spPr>
          <a:xfrm rot="10800000" flipH="1" flipV="1">
            <a:off x="3868173" y="5168593"/>
            <a:ext cx="3475967" cy="772632"/>
          </a:xfrm>
          <a:prstGeom prst="roundRect">
            <a:avLst>
              <a:gd name="adj" fmla="val 6518"/>
            </a:avLst>
          </a:prstGeom>
          <a:gradFill flip="none" rotWithShape="1">
            <a:gsLst>
              <a:gs pos="0">
                <a:srgbClr val="CCCCCC"/>
              </a:gs>
              <a:gs pos="100000">
                <a:srgbClr val="FCFCFC"/>
              </a:gs>
            </a:gsLst>
            <a:lin ang="7200000" scaled="0"/>
          </a:gradFill>
          <a:ln w="12700">
            <a:gradFill>
              <a:gsLst>
                <a:gs pos="0">
                  <a:schemeClr val="bg1"/>
                </a:gs>
                <a:gs pos="89000">
                  <a:schemeClr val="bg1">
                    <a:lumMod val="85000"/>
                  </a:schemeClr>
                </a:gs>
              </a:gsLst>
              <a:lin ang="7200000" scaled="0"/>
            </a:gradFill>
          </a:ln>
          <a:effectLst>
            <a:outerShdw blurRad="254000" dist="127000" dir="8160000" algn="tr" rotWithShape="0">
              <a:prstClr val="black">
                <a:alpha val="3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591561"/>
            <a:endParaRPr lang="zh-CN" altLang="en-US" sz="1035">
              <a:solidFill>
                <a:srgbClr val="0B3B57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1048668" name="TextBox 66"/>
          <p:cNvSpPr txBox="1"/>
          <p:nvPr/>
        </p:nvSpPr>
        <p:spPr>
          <a:xfrm>
            <a:off x="4010669" y="5292789"/>
            <a:ext cx="21718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91561"/>
            <a:r>
              <a:rPr lang="en-US" altLang="zh-CN" sz="3200" dirty="0">
                <a:solidFill>
                  <a:srgbClr val="326A82"/>
                </a:solidFill>
                <a:latin typeface="Impact" pitchFamily="34" charset="0"/>
                <a:ea typeface="等线" panose="02010600030101010101" pitchFamily="2" charset="-122"/>
              </a:rPr>
              <a:t>arkDelphi</a:t>
            </a:r>
            <a:endParaRPr lang="zh-CN" altLang="en-US" sz="3200" dirty="0">
              <a:solidFill>
                <a:srgbClr val="326A82"/>
              </a:solidFill>
              <a:latin typeface="Impact" pitchFamily="34" charset="0"/>
              <a:ea typeface="等线" panose="02010600030101010101" pitchFamily="2" charset="-122"/>
            </a:endParaRPr>
          </a:p>
        </p:txBody>
      </p:sp>
      <p:grpSp>
        <p:nvGrpSpPr>
          <p:cNvPr id="43" name="组合 6"/>
          <p:cNvGrpSpPr/>
          <p:nvPr/>
        </p:nvGrpSpPr>
        <p:grpSpPr>
          <a:xfrm>
            <a:off x="5807977" y="5186541"/>
            <a:ext cx="2431265" cy="764998"/>
            <a:chOff x="6470679" y="2768636"/>
            <a:chExt cx="2129539" cy="1182481"/>
          </a:xfr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grpSpPr>
        <p:sp>
          <p:nvSpPr>
            <p:cNvPr id="1048669" name="圆角矩形 146"/>
            <p:cNvSpPr/>
            <p:nvPr/>
          </p:nvSpPr>
          <p:spPr>
            <a:xfrm>
              <a:off x="6644071" y="2843120"/>
              <a:ext cx="1956147" cy="1107997"/>
            </a:xfrm>
            <a:prstGeom prst="roundRect">
              <a:avLst>
                <a:gd name="adj" fmla="val 5011"/>
              </a:avLst>
            </a:prstGeom>
            <a:solidFill>
              <a:srgbClr val="326A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591561"/>
              <a:r>
                <a:rPr lang="zh-CN" altLang="en-US" sz="2133" b="1" dirty="0">
                  <a:solidFill>
                    <a:prstClr val="white"/>
                  </a:solidFill>
                  <a:latin typeface="Lantinghei SC Demibold" charset="-122"/>
                  <a:ea typeface="Lantinghei SC Demibold" charset="-122"/>
                  <a:cs typeface="Lantinghei SC Demibold" charset="-122"/>
                </a:rPr>
                <a:t>元宇宙架构平台</a:t>
              </a:r>
            </a:p>
          </p:txBody>
        </p:sp>
        <p:sp>
          <p:nvSpPr>
            <p:cNvPr id="1048670" name="矩形 148"/>
            <p:cNvSpPr/>
            <p:nvPr/>
          </p:nvSpPr>
          <p:spPr>
            <a:xfrm>
              <a:off x="6470679" y="2768636"/>
              <a:ext cx="161805" cy="115862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defTabSz="591561"/>
              <a:endParaRPr lang="zh-CN" altLang="en-US" sz="4271" dirty="0">
                <a:solidFill>
                  <a:prstClr val="white"/>
                </a:solidFill>
                <a:latin typeface="Impact" pitchFamily="34" charset="0"/>
                <a:ea typeface="等线" panose="02010600030101010101" pitchFamily="2" charset="-122"/>
              </a:endParaRPr>
            </a:p>
          </p:txBody>
        </p:sp>
      </p:grpSp>
      <p:pic>
        <p:nvPicPr>
          <p:cNvPr id="155" name="图片 15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0712" y="96632"/>
            <a:ext cx="1790613" cy="190201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背景音乐@天堂征服者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8854854" y="389866"/>
            <a:ext cx="1083733" cy="1083733"/>
          </a:xfrm>
          <a:prstGeom prst="rect">
            <a:avLst/>
          </a:prstGeom>
        </p:spPr>
      </p:pic>
      <p:pic>
        <p:nvPicPr>
          <p:cNvPr id="156" name="图片 155">
            <a:extLst>
              <a:ext uri="{FF2B5EF4-FFF2-40B4-BE49-F238E27FC236}">
                <a16:creationId xmlns:a16="http://schemas.microsoft.com/office/drawing/2014/main" id="{0122E96F-FEE3-944B-8F85-4BEBD00D2FB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1142" y="3454340"/>
            <a:ext cx="2021733" cy="202173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 advClick="0" advTm="0">
        <p14:vortex dir="r"/>
        <p:sndAc>
          <p:stSnd>
            <p:snd r:embed="rId5" name="Applause"/>
          </p:stSnd>
        </p:sndAc>
      </p:transition>
    </mc:Choice>
    <mc:Fallback xmlns="">
      <p:transition spd="slow" advClick="0" advTm="0">
        <p:fade/>
        <p:sndAc>
          <p:stSnd>
            <p:snd r:embed="rId13" name="Applause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097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0971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097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97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38" presetClass="entr" presetSubtype="0" accel="5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6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58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14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104858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5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9" decel="50000" autoRev="1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10485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4" fill="hold">
                                          <p:stCondLst>
                                            <p:cond delay="216"/>
                                          </p:stCondLst>
                                        </p:cTn>
                                        <p:tgtEl>
                                          <p:spTgt spid="10485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52" presetClass="entr" presetSubtype="0" fill="hold" grpId="0" nodeType="withEffect">
                                  <p:stCondLst>
                                    <p:cond delay="22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587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5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0485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7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0485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800"/>
                                        <p:tgtEl>
                                          <p:spTgt spid="10485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500"/>
                            </p:stCondLst>
                            <p:childTnLst>
                              <p:par>
                                <p:cTn id="3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2097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5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2000" fill="hold"/>
                                        <p:tgtEl>
                                          <p:spTgt spid="10485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2000" fill="hold"/>
                                        <p:tgtEl>
                                          <p:spTgt spid="10485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2000" fill="hold"/>
                                        <p:tgtEl>
                                          <p:spTgt spid="10485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0" fill="hold"/>
                                        <p:tgtEl>
                                          <p:spTgt spid="10485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8400"/>
                            </p:stCondLst>
                            <p:childTnLst>
                              <p:par>
                                <p:cTn id="44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2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2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2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2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1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1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1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1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1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1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" presetID="1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1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1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0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1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" presetID="1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6" presetID="1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" presetID="1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2" presetID="1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4" presetID="1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6" presetID="1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8" presetID="1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2" dur="500" fill="hold"/>
                                        <p:tgtEl>
                                          <p:spTgt spid="10486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3" dur="500" fill="hold"/>
                                        <p:tgtEl>
                                          <p:spTgt spid="10486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6" dur="500" fill="hold"/>
                                        <p:tgtEl>
                                          <p:spTgt spid="10486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500" fill="hold"/>
                                        <p:tgtEl>
                                          <p:spTgt spid="10486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8" dur="500"/>
                                        <p:tgtEl>
                                          <p:spTgt spid="10486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3" presetID="10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5" dur="500"/>
                                        <p:tgtEl>
                                          <p:spTgt spid="10486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10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8" dur="500"/>
                                        <p:tgtEl>
                                          <p:spTgt spid="10486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5" presetID="10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7" dur="500"/>
                                        <p:tgtEl>
                                          <p:spTgt spid="10486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7" presetID="10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9" dur="500"/>
                                        <p:tgtEl>
                                          <p:spTgt spid="10486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3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6" presetID="10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8" dur="500"/>
                                        <p:tgtEl>
                                          <p:spTgt spid="10486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9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2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8" presetID="10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0" dur="500"/>
                                        <p:tgtEl>
                                          <p:spTgt spid="10486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1" presetID="10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3" dur="500"/>
                                        <p:tgtEl>
                                          <p:spTgt spid="10486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4" presetID="10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6" dur="500"/>
                                        <p:tgtEl>
                                          <p:spTgt spid="10486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7" presetID="10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9" dur="500"/>
                                        <p:tgtEl>
                                          <p:spTgt spid="10486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0" presetID="10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2" dur="500"/>
                                        <p:tgtEl>
                                          <p:spTgt spid="10486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3" presetID="10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5" dur="500"/>
                                        <p:tgtEl>
                                          <p:spTgt spid="10486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6" presetID="10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8" dur="500"/>
                                        <p:tgtEl>
                                          <p:spTgt spid="10486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1" dur="500"/>
                                        <p:tgtEl>
                                          <p:spTgt spid="10486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2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4" dur="500"/>
                                        <p:tgtEl>
                                          <p:spTgt spid="2097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7" dur="500"/>
                                        <p:tgtEl>
                                          <p:spTgt spid="10486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0" dur="500"/>
                                        <p:tgtEl>
                                          <p:spTgt spid="10486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3" dur="500"/>
                                        <p:tgtEl>
                                          <p:spTgt spid="1048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6" dur="500"/>
                                        <p:tgtEl>
                                          <p:spTgt spid="10486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7" presetID="0" presetClass="path" presetSubtype="0" repeatCount="indefinite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8.33333E-7 -0.00023 L -8.33333E-7 0.00023 C 0.00039 -0.00417 0.00274 -0.02454 0.00391 -0.03218 C 0.00417 -0.03473 0.00469 -0.03681 0.00521 -0.03936 C 0.00469 -0.05093 0.00482 -0.0625 0.00391 -0.07361 C 0.00352 -0.07801 0.00195 -0.08172 0.0013 -0.08588 C -0.00391 -0.11551 0.00599 -0.06922 -0.00391 -0.11042 C -0.00482 -0.11459 -0.00534 -0.11875 -0.00651 -0.12269 C -0.0125 -0.14352 -0.01029 -0.13102 -0.0168 -0.14954 C -0.02891 -0.18403 -0.01953 -0.16459 -0.02982 -0.18403 C -0.0306 -0.18797 -0.03138 -0.19213 -0.03229 -0.19607 C -0.03724 -0.21459 -0.03503 -0.20162 -0.0388 -0.21806 C -0.03932 -0.22061 -0.03958 -0.22292 -0.0401 -0.22547 C -0.04088 -0.22986 -0.04193 -0.23357 -0.04271 -0.23797 C -0.04323 -0.24098 -0.04336 -0.24445 -0.04401 -0.24746 C -0.04466 -0.25116 -0.0457 -0.25394 -0.04661 -0.25741 C -0.047 -0.26783 -0.04739 -0.27871 -0.04792 -0.28936 C -0.04818 -0.29653 -0.04922 -0.30394 -0.04922 -0.31135 C -0.04922 -0.32037 -0.04713 -0.36551 -0.04661 -0.37732 C -0.047 -0.3882 -0.04687 -0.39885 -0.04792 -0.40903 C -0.04818 -0.41204 -0.04974 -0.41366 -0.05039 -0.41644 C -0.05234 -0.42454 -0.05351 -0.43334 -0.0556 -0.44098 L -0.06211 -0.46528 C -0.06341 -0.47014 -0.06484 -0.475 -0.06601 -0.4801 C -0.0668 -0.48403 -0.06758 -0.48843 -0.06862 -0.49236 C -0.06966 -0.49653 -0.07135 -0.50047 -0.07239 -0.50486 C -0.07305 -0.50695 -0.07305 -0.50996 -0.0737 -0.51204 C -0.07513 -0.51644 -0.07734 -0.51968 -0.07891 -0.52431 C -0.07995 -0.52709 -0.0806 -0.53033 -0.08151 -0.53403 C -0.08216 -0.53611 -0.08646 -0.55 -0.08789 -0.55348 C -0.08867 -0.5551 -0.08971 -0.55672 -0.09049 -0.5588 C -0.09479 -0.58264 -0.08763 -0.54561 -0.0957 -0.57269 C -0.097 -0.57778 -0.09674 -0.58334 -0.09831 -0.58773 L -0.10091 -0.59514 C -0.10039 -0.60903 -0.10065 -0.62315 -0.09961 -0.63658 C -0.09779 -0.65903 -0.097 -0.65324 -0.0931 -0.66621 C -0.08893 -0.6801 -0.09258 -0.67223 -0.08789 -0.68079 C -0.0875 -0.68357 -0.08724 -0.68588 -0.08672 -0.6882 C -0.08503 -0.69422 -0.08385 -0.69607 -0.08151 -0.70093 C -0.08047 -0.70625 -0.07891 -0.71412 -0.07891 -0.72014 C -0.07891 -0.72477 -0.07969 -0.7301 -0.08021 -0.73473 C -0.0806 -0.7382 -0.08073 -0.74167 -0.08151 -0.74422 C -0.08281 -0.74977 -0.08672 -0.75949 -0.08672 -0.7588 C -0.08711 -0.76158 -0.08724 -0.76459 -0.08789 -0.76667 C -0.08958 -0.77153 -0.09766 -0.78033 -0.09831 -0.78125 C -0.10729 -0.79213 -0.10234 -0.78565 -0.1125 -0.79584 C -0.11562 -0.79908 -0.11849 -0.80255 -0.12161 -0.80602 C -0.12578 -0.80949 -0.13034 -0.81181 -0.1345 -0.81528 C -0.13854 -0.81922 -0.14206 -0.82431 -0.14609 -0.82801 C -0.15677 -0.83611 -0.15443 -0.82871 -0.16289 -0.8375 C -0.16484 -0.83959 -0.16628 -0.84306 -0.1681 -0.84537 C -0.16979 -0.84699 -0.17161 -0.84815 -0.17331 -0.84977 L -0.17721 -0.87176 L -0.17851 -0.87917 L -0.17969 -0.88635 C -0.17851 -0.9044 -0.1793 -0.92315 -0.17591 -0.94051 C -0.17357 -0.95186 -0.16588 -0.9669 -0.15911 -0.97454 C -0.15742 -0.97639 -0.15547 -0.97732 -0.15391 -0.97963 C -0.15208 -0.98148 -0.15065 -0.98496 -0.1487 -0.98658 C -0.14583 -0.98912 -0.14271 -0.98982 -0.13971 -0.99167 C -0.1362 -0.99375 -0.13294 -0.99699 -0.1293 -0.99885 C -0.12643 -1.00023 -0.12331 -1.00023 -0.12031 -1.00116 C -0.1168 -1.00255 -0.11341 -1.0051 -0.10989 -1.00625 C -0.10612 -1.00764 -0.10208 -1.00764 -0.09831 -1.0088 C -0.0944 -1.00996 -0.09062 -1.01227 -0.08672 -1.01389 C -0.04883 -1.02477 -0.09531 -1.00857 -0.06341 -1.01852 C -0.0595 -1.01968 -0.05391 -1.02361 -0.05039 -1.0257 L -0.04271 -1.03056 C -0.04141 -1.03148 -0.0401 -1.03264 -0.0388 -1.03311 L -0.03229 -1.03542 C -0.03112 -1.03727 -0.02995 -1.03912 -0.02851 -1.04051 C -0.02604 -1.0426 -0.0207 -1.04537 -0.0207 -1.04514 C -0.01745 -1.06412 -0.02187 -1.04098 -0.0168 -1.05996 C -0.01575 -1.06412 -0.01523 -1.06829 -0.01419 -1.07223 C -0.01354 -1.07523 -0.01224 -1.07686 -0.01172 -1.07963 C -0.01055 -1.08426 -0.00989 -1.08936 -0.00911 -1.09422 C -0.00859 -1.0963 -0.00807 -1.09885 -0.00781 -1.10139 C -0.00612 -1.11366 -0.00703 -1.10834 -0.00521 -1.11852 C -0.00482 -1.12454 -0.00456 -1.12986 -0.00391 -1.13565 C -0.00364 -1.1382 -0.0026 -1.14051 -0.0026 -1.14329 C -0.0026 -1.14676 -0.00338 -1.14954 -0.00391 -1.15278 C -0.00495 -1.15973 -0.00495 -1.15926 -0.00651 -1.16528 L -0.00651 -1.16482 L -0.00651 -1.16528 " pathEditMode="relative" rAng="0" ptsTypes="AAAAAAAAAAAAAAAAAAAAAAAAAAAAAAAAAAAAAAAAAAAAAAAAAAAAAAAAAAAAAAAAAAAAAAAAAAAAAAAAAAAA">
                                      <p:cBhvr>
                                        <p:cTn id="268" dur="3000" fill="hold"/>
                                        <p:tgtEl>
                                          <p:spTgt spid="10486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24" y="-58218"/>
                                    </p:animMotion>
                                  </p:childTnLst>
                                </p:cTn>
                              </p:par>
                              <p:par>
                                <p:cTn id="269" presetID="0" presetClass="path" presetSubtype="0" repeatCount="indefinite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animMotion origin="layout" path="M 5E-6 3.33333E-6 L 5E-6 0.00023 C -0.0039 -0.00695 -0.00742 -0.01482 -0.01171 -0.02084 C -0.01562 -0.02639 -0.0246 -0.03449 -0.0246 -0.03426 C -0.02591 -0.03773 -0.02708 -0.04098 -0.02852 -0.04375 C -0.02968 -0.0463 -0.03138 -0.04815 -0.03242 -0.0507 C -0.03842 -0.06551 -0.03125 -0.05533 -0.03893 -0.06459 C -0.0414 -0.07223 -0.04479 -0.07917 -0.04662 -0.0875 C -0.04999 -0.10209 -0.04818 -0.09537 -0.05182 -0.10811 C -0.05273 -0.11574 -0.05352 -0.12361 -0.05442 -0.13125 C -0.05481 -0.13426 -0.05585 -0.13727 -0.05572 -0.14028 C -0.05364 -0.19167 -0.05612 -0.18033 -0.04922 -0.20463 C -0.04648 -0.24885 -0.04908 -0.23287 -0.04532 -0.25301 C -0.04296 -0.2875 -0.04166 -0.28496 -0.04401 -0.31505 C -0.04427 -0.3176 -0.04492 -0.31968 -0.04532 -0.32199 C -0.04583 -0.325 -0.0461 -0.32824 -0.04662 -0.33125 C -0.0474 -0.33519 -0.0483 -0.33889 -0.04922 -0.3426 C -0.05235 -0.3544 -0.05338 -0.35903 -0.05703 -0.36806 C -0.0582 -0.37107 -0.0595 -0.37431 -0.06093 -0.37732 C -0.06289 -0.38125 -0.06537 -0.38449 -0.06732 -0.38866 C -0.0763 -0.40718 -0.05963 -0.38033 -0.07643 -0.40718 C -0.07852 -0.41042 -0.08085 -0.41297 -0.08282 -0.41644 C -0.08607 -0.4213 -0.08855 -0.42755 -0.09192 -0.43264 C -0.09415 -0.43565 -0.09635 -0.4382 -0.09843 -0.44144 C -0.10027 -0.44445 -0.1017 -0.44815 -0.10352 -0.4507 C -0.11316 -0.46412 -0.10925 -0.45047 -0.11915 -0.47408 C -0.12045 -0.47686 -0.12162 -0.48033 -0.12305 -0.48287 C -0.12422 -0.48565 -0.12566 -0.48727 -0.12683 -0.48982 C -0.12956 -0.49584 -0.13204 -0.50209 -0.13464 -0.50834 C -0.13633 -0.51204 -0.13855 -0.51528 -0.13985 -0.51968 C -0.14636 -0.54306 -0.1379 -0.51436 -0.14623 -0.5382 C -0.15196 -0.55417 -0.14532 -0.54098 -0.15274 -0.55417 C -0.15886 -0.58102 -0.15209 -0.55371 -0.15795 -0.57269 C -0.15977 -0.57871 -0.16316 -0.59098 -0.16316 -0.59074 C -0.16394 -0.59861 -0.16433 -0.60648 -0.16563 -0.61389 L -0.16823 -0.62778 C -0.16784 -0.66528 -0.16771 -0.70301 -0.16693 -0.74051 C -0.16667 -0.75857 -0.16589 -0.74954 -0.16316 -0.76343 C -0.1487 -0.8338 -0.1711 -0.73473 -0.15665 -0.79121 C -0.15404 -0.80162 -0.15404 -0.80579 -0.15274 -0.81621 C -0.15235 -0.81968 -0.15183 -0.82246 -0.15144 -0.82547 C -0.15183 -0.83241 -0.15183 -0.83936 -0.15274 -0.8463 C -0.15313 -0.84861 -0.15469 -0.85023 -0.15534 -0.85278 C -0.16264 -0.88403 -0.15586 -0.86459 -0.16185 -0.88056 C -0.16224 -0.88357 -0.16264 -0.88658 -0.16316 -0.88959 C -0.16342 -0.8919 -0.1642 -0.89422 -0.16446 -0.89653 C -0.16797 -0.93727 -0.16381 -0.90602 -0.16693 -0.92871 C -0.16745 -0.93635 -0.16849 -0.94398 -0.16823 -0.95186 C -0.16719 -0.99561 -0.16719 -0.97107 -0.16316 -0.99537 C -0.1625 -0.99908 -0.16264 -1.00324 -0.16185 -1.00695 C -0.16042 -1.0132 -0.15834 -1.01922 -0.15665 -1.02523 C -0.15573 -1.02848 -0.15547 -1.03218 -0.15404 -1.03449 L -0.14753 -1.0463 C -0.14714 -1.04908 -0.14714 -1.05255 -0.14623 -1.05533 C -0.14532 -1.0588 -0.14362 -1.06158 -0.14245 -1.06436 C -0.14154 -1.06667 -0.14063 -1.06898 -0.13985 -1.0713 C -0.13412 -1.08889 -0.14076 -1.07199 -0.13334 -1.08959 C -0.13295 -1.0919 -0.13269 -1.09445 -0.13204 -1.09653 C -0.13139 -1.09908 -0.13008 -1.10093 -0.12943 -1.10348 C -0.12878 -1.10648 -0.12865 -1.10973 -0.12813 -1.11273 C -0.12813 -1.1125 -0.12487 -1.12986 -0.12422 -1.13334 C -0.12383 -1.13565 -0.12305 -1.13773 -0.12305 -1.14028 L -0.12305 -1.15417 L -0.12305 -1.15394 " pathEditMode="relative" rAng="0" ptsTypes="AAAAAAAAAAAAAAAAAAAAAAAAAAAAAAAAAAAAAAAAAAAAAAAAAAAAAAAAAAAAAAAA">
                                      <p:cBhvr>
                                        <p:cTn id="270" dur="3000" fill="hold"/>
                                        <p:tgtEl>
                                          <p:spTgt spid="10486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424" y="-57685"/>
                                    </p:animMotion>
                                  </p:childTnLst>
                                </p:cTn>
                              </p:par>
                              <p:par>
                                <p:cTn id="271" presetID="0" presetClass="path" presetSubtype="0" repeatCount="indefinite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5E-6 -2.96296E-6 L 5E-6 0.00023 C 0.00183 -0.00671 0.00313 -0.01412 0.00521 -0.0206 C 0.00612 -0.02338 0.00795 -0.025 0.00912 -0.02754 C 0.01094 -0.03194 0.01185 -0.03773 0.01433 -0.0412 C 0.02227 -0.05254 0.01823 -0.04838 0.02592 -0.05509 C 0.03099 -0.07291 0.02527 -0.05625 0.03373 -0.07106 C 0.03633 -0.07592 0.0379 -0.08194 0.04011 -0.08727 C 0.0418 -0.0912 0.04362 -0.0949 0.04532 -0.09884 C 0.0487 -0.12315 0.04415 -0.09444 0.04922 -0.11481 C 0.05105 -0.12199 0.05196 -0.13009 0.05313 -0.13773 C 0.05222 -0.15324 0.05144 -0.16852 0.05053 -0.18379 C 0.05014 -0.18912 0.05027 -0.1949 0.04922 -0.2 C 0.04844 -0.20347 0.04675 -0.20625 0.04532 -0.20902 C 0.04076 -0.21852 0.04141 -0.21527 0.0349 -0.22291 C 0.03321 -0.225 0.03165 -0.22754 0.02982 -0.22986 C 0.02774 -0.23217 0.0254 -0.23426 0.02331 -0.23634 C 0.02149 -0.23865 0.02006 -0.2419 0.0181 -0.24328 C 0.01446 -0.24652 0.01029 -0.24745 0.00652 -0.25046 C 0.00248 -0.25324 -0.00416 -0.26296 -0.00768 -0.26666 C -0.01446 -0.27291 -0.02162 -0.27801 -0.02839 -0.28495 C -0.04883 -0.30486 -0.03112 -0.28842 -0.0517 -0.30532 C -0.08165 -0.33055 -0.04518 -0.30023 -0.0698 -0.32407 C -0.07188 -0.32592 -0.07408 -0.32685 -0.07631 -0.3287 C -0.07709 -0.33102 -0.07813 -0.3331 -0.07878 -0.33565 C -0.07982 -0.33819 -0.08034 -0.3419 -0.08139 -0.34467 C -0.08464 -0.35277 -0.0918 -0.36782 -0.0918 -0.36759 C -0.09856 -0.4037 -0.08933 -0.36157 -0.09948 -0.39074 C -0.10053 -0.39305 -0.1004 -0.39676 -0.10079 -0.4 C -0.10209 -0.40995 -0.10378 -0.42546 -0.10469 -0.4368 C -0.10521 -0.44282 -0.1056 -0.44884 -0.10599 -0.45509 C -0.10508 -0.46574 -0.10469 -0.47662 -0.10339 -0.48727 C -0.10235 -0.49537 -0.09805 -0.50139 -0.09571 -0.50787 C -0.09141 -0.51921 -0.09493 -0.51458 -0.0905 -0.52407 C -0.08933 -0.52639 -0.08816 -0.52916 -0.08659 -0.53102 C -0.0793 -0.54027 -0.0836 -0.53055 -0.07761 -0.54004 C -0.0711 -0.54977 -0.07408 -0.54838 -0.06718 -0.55625 C -0.06563 -0.5581 -0.06355 -0.55879 -0.06198 -0.56065 C -0.06055 -0.5625 -0.05964 -0.56574 -0.0582 -0.56759 C -0.05665 -0.56967 -0.05456 -0.57037 -0.053 -0.57245 C -0.04088 -0.58842 -0.05443 -0.57523 -0.04258 -0.58842 C -0.04102 -0.59027 -0.03907 -0.5912 -0.0375 -0.59305 C -0.03098 -0.60023 -0.03373 -0.59861 -0.02839 -0.60671 C -0.02631 -0.60995 -0.02395 -0.61273 -0.022 -0.61597 C -0.01797 -0.62268 -0.0142 -0.62986 -0.01029 -0.6368 C -0.0086 -0.63981 -0.00624 -0.64213 -0.00507 -0.64583 C -0.00182 -0.65764 -0.00365 -0.65231 5E-6 -0.66203 C 0.00313 -0.67847 -0.00065 -0.65787 0.0026 -0.67801 C 0.003 -0.68032 0.00352 -0.68264 0.00391 -0.68495 C 0.00612 -0.7074 0.00599 -0.70069 0.00391 -0.73565 C 0.00352 -0.74143 0.00183 -0.7419 5E-6 -0.7493 C -0.00091 -0.75231 -0.00143 -0.75578 -0.0026 -0.75856 C -0.00403 -0.76065 -0.00585 -0.76643 -0.00768 -0.77014 C -0.01693 -0.78819 -0.02566 -0.79537 -0.03881 -0.80995 C -0.04088 -0.81157 -0.0431 -0.81597 -0.04518 -0.81828 C -0.04649 -0.8199 -0.04766 -0.82176 -0.04908 -0.82291 C -0.05079 -0.82407 -0.05261 -0.82453 -0.0543 -0.82523 C -0.0655 -0.83819 -0.04766 -0.81782 -0.06589 -0.83657 C -0.0793 -0.85046 -0.06784 -0.84213 -0.08139 -0.85023 C -0.08373 -0.85301 -0.08985 -0.86041 -0.0918 -0.86111 C -0.09375 -0.86111 -0.0961 -0.86134 -0.09818 -0.86203 C -0.10691 -0.87546 -0.09987 -0.8669 -0.1099 -0.87777 C -0.1112 -0.87824 -0.11237 -0.87893 -0.11381 -0.88055 C -0.11537 -0.88426 -0.11732 -0.88541 -0.11889 -0.8868 C -0.12032 -0.88842 -0.12149 -0.89027 -0.12279 -0.89166 C -0.12683 -0.89583 -0.12839 -0.89583 -0.13191 -0.90092 C -0.13321 -0.90301 -0.13451 -0.90555 -0.13568 -0.90787 C -0.1362 -0.91088 -0.1362 -0.91412 -0.13698 -0.9169 C -0.14076 -0.93009 -0.1405 -0.92222 -0.1448 -0.9331 C -0.14714 -0.93889 -0.14883 -0.94977 -0.15 -0.95602 C -0.1504 -0.95833 -0.15105 -0.96065 -0.15131 -0.96296 C -0.15287 -0.97754 -0.15196 -0.9706 -0.15378 -0.98356 C -0.15287 -1.00023 -0.15287 -1.00694 -0.15 -1.02268 C -0.14948 -1.025 -0.14922 -1.02754 -0.1487 -1.0294 C -0.14792 -1.03217 -0.14701 -1.03426 -0.1461 -1.03657 C -0.14571 -1.03958 -0.14519 -1.04259 -0.1448 -1.0456 C -0.14428 -1.04953 -0.14441 -1.0537 -0.14349 -1.05717 C -0.14258 -1.06065 -0.14063 -1.06296 -0.13959 -1.06597 C -0.13855 -1.06967 -0.13777 -1.07384 -0.13698 -1.07801 C -0.13607 -1.0824 -0.13529 -1.0868 -0.13451 -1.0912 C -0.13399 -1.09421 -0.13282 -1.1044 -0.13191 -1.10787 C -0.13034 -1.1125 -0.12813 -1.11666 -0.1267 -1.12152 C -0.12579 -1.12453 -0.125 -1.12777 -0.12409 -1.13078 C -0.12214 -1.13703 -0.11954 -1.14236 -0.11628 -1.14676 C -0.11433 -1.14953 -0.11198 -1.15139 -0.1099 -1.1537 C -0.1086 -1.15671 -0.1073 -1.15995 -0.10599 -1.16296 C -0.10508 -1.16527 -0.10456 -1.16805 -0.10339 -1.1699 C -0.09752 -1.1787 -0.09818 -1.16944 -0.09818 -1.17916 L -0.09818 -1.17893 L -0.0918 -1.17685 " pathEditMode="relative" rAng="0" ptsTypes="AAAAAAAAAAAAAAAAAAAAAAAAAAAAAAAAAAAAAAAAAAAAAAAAAAAAAAAAAAAAAAAAAAAAAAAAAAAAAAAAAAAAAAAAAA">
                                      <p:cBhvr>
                                        <p:cTn id="272" dur="3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39" y="-58935"/>
                                    </p:animMotion>
                                  </p:childTnLst>
                                </p:cTn>
                              </p:par>
                              <p:par>
                                <p:cTn id="273" presetID="0" presetClass="path" presetSubtype="0" repeatCount="indefinite" fill="hold" nodeType="withEffect">
                                  <p:stCondLst>
                                    <p:cond delay="2900"/>
                                  </p:stCondLst>
                                  <p:childTnLst>
                                    <p:animMotion origin="layout" path="M 5E-6 -1.48148E-6 L 5E-6 0.00023 C -0.00013 -0.00208 -0.00143 -0.02662 -0.0026 -0.03241 C -0.00365 -0.03634 -0.00547 -0.03981 -0.00652 -0.04375 C -0.00808 -0.04977 -0.00872 -0.05648 -0.01042 -0.06227 C -0.01211 -0.06805 -0.01498 -0.07268 -0.01693 -0.07824 C -0.01745 -0.07986 -0.02278 -0.10185 -0.02592 -0.1081 C -0.02787 -0.11227 -0.02995 -0.11643 -0.03243 -0.11967 C -0.03477 -0.12268 -0.03764 -0.12407 -0.04011 -0.12662 C -0.04753 -0.13403 -0.05521 -0.14097 -0.06211 -0.14954 C -0.06641 -0.15486 -0.07084 -0.15995 -0.075 -0.16574 C -0.08152 -0.17407 -0.08269 -0.17708 -0.08803 -0.18634 C -0.08842 -0.18866 -0.08868 -0.19097 -0.0892 -0.19329 C -0.08998 -0.1956 -0.09102 -0.19768 -0.0918 -0.2 C -0.09323 -0.20393 -0.09454 -0.20764 -0.09571 -0.21157 C -0.09674 -0.21528 -0.0974 -0.21921 -0.0983 -0.22315 C -0.09896 -0.23403 -0.1004 -0.25602 -0.10092 -0.2669 C -0.10144 -0.27824 -0.1017 -0.28981 -0.10222 -0.30116 C -0.1017 -0.31736 -0.10183 -0.33356 -0.10092 -0.34954 C -0.09909 -0.38148 -0.10027 -0.36366 -0.09441 -0.38171 C -0.09245 -0.38773 -0.09193 -0.39514 -0.0892 -0.40023 C -0.08412 -0.40926 -0.08204 -0.41458 -0.0763 -0.42083 C -0.07214 -0.42569 -0.0677 -0.43009 -0.06342 -0.43449 L -0.05691 -0.44143 C -0.05482 -0.44375 -0.05222 -0.44491 -0.05053 -0.44838 C -0.04545 -0.45717 -0.04766 -0.45254 -0.04402 -0.46227 C -0.0431 -0.4669 -0.04271 -0.47153 -0.04141 -0.47592 C -0.03829 -0.4875 -0.03946 -0.48194 -0.0375 -0.49236 C -0.03842 -0.50671 -0.03907 -0.52129 -0.04011 -0.53565 C -0.04037 -0.53981 -0.04063 -0.54352 -0.04141 -0.54745 C -0.04232 -0.55139 -0.04415 -0.55463 -0.04532 -0.55903 C -0.04636 -0.5625 -0.04688 -0.56667 -0.04792 -0.57014 C -0.04922 -0.57477 -0.0556 -0.59259 -0.05691 -0.5956 C -0.05847 -0.59884 -0.06055 -0.60139 -0.06211 -0.60463 C -0.06407 -0.60903 -0.06511 -0.61458 -0.06731 -0.61852 L -0.075 -0.63217 C -0.0763 -0.63449 -0.07787 -0.63657 -0.07891 -0.63912 C -0.08021 -0.64213 -0.08124 -0.6456 -0.08282 -0.64838 C -0.09245 -0.66551 -0.08568 -0.65023 -0.09571 -0.66435 C -0.09805 -0.66782 -0.09987 -0.67222 -0.10222 -0.67592 C -0.1112 -0.69051 -0.10573 -0.68032 -0.11511 -0.69213 C -0.12592 -0.70555 -0.11771 -0.69629 -0.1254 -0.7081 C -0.12709 -0.71065 -0.12891 -0.71273 -0.1306 -0.71504 C -0.13191 -0.71967 -0.13308 -0.7243 -0.13451 -0.72893 C -0.13607 -0.73356 -0.13816 -0.73773 -0.13972 -0.74305 C -0.14792 -0.77014 -0.13881 -0.74815 -0.1487 -0.77245 C -0.1504 -0.77685 -0.15209 -0.78032 -0.15391 -0.78403 C -0.15508 -0.78634 -0.15665 -0.78842 -0.15782 -0.79097 C -0.15964 -0.79514 -0.1629 -0.80463 -0.1629 -0.8044 C -0.1642 -0.81134 -0.16459 -0.81435 -0.1668 -0.82083 C -0.17527 -0.84467 -0.16667 -0.81643 -0.17331 -0.83912 C -0.17644 -0.86736 -0.17527 -0.8544 -0.17709 -0.87824 C -0.1767 -0.89884 -0.17657 -0.91944 -0.17592 -0.94004 C -0.17566 -0.94467 -0.17487 -0.9493 -0.17461 -0.95393 C -0.17331 -0.97754 -0.17448 -0.98194 -0.17201 -0.99977 C -0.17123 -1.00532 -0.17006 -1.01042 -0.16941 -1.01597 C -0.16875 -1.02037 -0.16862 -1.02523 -0.1681 -1.02963 C -0.16771 -1.03356 -0.16719 -1.03727 -0.1668 -1.04167 C -0.16589 -1.05046 -0.1642 -1.06875 -0.1642 -1.06852 C -0.16472 -1.09329 -0.16446 -1.11782 -0.1655 -1.14236 C -0.16576 -1.14653 -0.16745 -1.15 -0.1681 -1.15393 C -0.16875 -1.15764 -0.16902 -1.16157 -0.16941 -1.16528 C -0.17097 -1.18241 -0.17071 -1.17801 -0.17071 -1.19305 L -0.17071 -1.19282 L -0.17071 -1.19305 " pathEditMode="relative" rAng="0" ptsTypes="AAAAAAAAAAAAAAAAAAAAAAAAAAAAAAAAAAAAAAAAAAAAAAAAAAAAAAAAAAAAAAAAA">
                                      <p:cBhvr>
                                        <p:cTn id="274" dur="3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854" y="-59630"/>
                                    </p:animMotion>
                                  </p:childTnLst>
                                </p:cTn>
                              </p:par>
                              <p:par>
                                <p:cTn id="275" presetID="0" presetClass="path" presetSubtype="0" repeatCount="indefinite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1.66667E-6 4.81481E-6 L -1.66667E-6 0.00023 C -0.00221 -0.00533 -0.0043 -0.01065 -0.00651 -0.01598 C -0.00859 -0.02061 -0.01094 -0.025 -0.01302 -0.02987 C -0.01484 -0.03426 -0.01614 -0.03936 -0.01823 -0.04352 C -0.02005 -0.04723 -0.02265 -0.04931 -0.02461 -0.05278 C -0.02956 -0.06088 -0.03411 -0.06968 -0.0388 -0.07801 L -0.04401 -0.08727 C -0.04765 -0.10625 -0.04193 -0.07732 -0.04922 -0.10556 C -0.05338 -0.12153 -0.05703 -0.13774 -0.06081 -0.15394 C -0.06315 -0.16343 -0.06614 -0.17223 -0.06862 -0.18149 C -0.07044 -0.1882 -0.072 -0.19538 -0.07383 -0.20209 C -0.07591 -0.20996 -0.08021 -0.22524 -0.08021 -0.225 C -0.08125 -0.26737 -0.08281 -0.29954 -0.08021 -0.34237 C -0.07982 -0.34954 -0.07747 -0.35602 -0.07643 -0.36297 C -0.07526 -0.37061 -0.07461 -0.37848 -0.07383 -0.38612 C -0.07331 -0.38959 -0.07305 -0.39375 -0.07252 -0.39746 C -0.072 -0.40047 -0.07148 -0.40371 -0.07122 -0.40672 C -0.0707 -0.41204 -0.07031 -0.41737 -0.06992 -0.42292 C -0.07031 -0.44954 -0.07005 -0.47663 -0.07122 -0.50325 C -0.07135 -0.50718 -0.07318 -0.51088 -0.07383 -0.51482 C -0.07448 -0.51852 -0.07396 -0.52292 -0.07513 -0.52593 C -0.07591 -0.52871 -0.0776 -0.5294 -0.0789 -0.53079 C -0.08099 -0.5382 -0.08203 -0.54329 -0.08541 -0.54908 C -0.08737 -0.55278 -0.08984 -0.55487 -0.09193 -0.55834 C -0.09466 -0.56274 -0.09687 -0.56783 -0.09961 -0.57223 C -0.10677 -0.58334 -0.10898 -0.58565 -0.11523 -0.59283 C -0.11875 -0.60255 -0.122 -0.61204 -0.12812 -0.61829 C -0.13346 -0.62362 -0.14557 -0.63496 -0.14883 -0.64352 C -0.14961 -0.64584 -0.15065 -0.64792 -0.15143 -0.65047 C -0.15195 -0.65255 -0.15195 -0.65533 -0.15273 -0.65718 C -0.15403 -0.66088 -0.15638 -0.66297 -0.15781 -0.66644 C -0.15937 -0.67014 -0.16315 -0.68241 -0.16432 -0.68727 C -0.16484 -0.68936 -0.16497 -0.6919 -0.16562 -0.69399 C -0.17174 -0.71575 -0.16784 -0.697 -0.17083 -0.7125 C -0.17331 -0.73913 -0.17474 -0.74051 -0.17213 -0.7676 C -0.17083 -0.77963 -0.1681 -0.78056 -0.16432 -0.79028 C -0.16328 -0.79352 -0.1625 -0.79653 -0.16172 -0.79977 C -0.16015 -0.80625 -0.16094 -0.80811 -0.15781 -0.81366 C -0.15677 -0.81551 -0.15508 -0.81644 -0.15403 -0.81806 C -0.15078 -0.82315 -0.14752 -0.82825 -0.14492 -0.83426 C -0.14362 -0.83727 -0.14245 -0.84051 -0.14101 -0.84329 C -0.13854 -0.84838 -0.13528 -0.85163 -0.13333 -0.85718 C -0.13242 -0.8595 -0.13177 -0.86204 -0.13073 -0.86389 C -0.12786 -0.86968 -0.12461 -0.87477 -0.12161 -0.8801 C -0.12031 -0.88264 -0.11875 -0.8845 -0.11771 -0.88681 C -0.11146 -0.90371 -0.11914 -0.88264 -0.11263 -0.90301 C -0.11185 -0.90533 -0.11055 -0.90741 -0.11002 -0.90996 C -0.10846 -0.91667 -0.10612 -0.93056 -0.10612 -0.93033 C -0.10664 -0.9463 -0.10612 -0.9669 -0.10872 -0.98334 C -0.10937 -0.9882 -0.10976 -0.99329 -0.11133 -0.99723 C -0.11523 -1.00764 -0.11276 -1.00209 -0.11901 -1.01343 C -0.12174 -1.02755 -0.1181 -1.01343 -0.12552 -1.02477 C -0.12721 -1.02755 -0.12799 -1.03102 -0.12943 -1.03403 C -0.1306 -1.03658 -0.13216 -1.03843 -0.13333 -1.04098 C -0.13763 -1.05093 -0.13828 -1.05394 -0.14101 -1.06389 C -0.14153 -1.06852 -0.14166 -1.07315 -0.14232 -1.07755 C -0.14297 -1.08241 -0.14492 -1.09144 -0.14492 -1.09098 C -0.14622 -1.17269 -0.14622 -1.14352 -0.14622 -1.17894 L -0.14622 -1.17871 " pathEditMode="relative" rAng="0" ptsTypes="AAAAAAAAAAAAAAAAAAAAAAAAAAAAAAAAAAAAAAAAAAAAAAAAAAAAAAAAAAAA">
                                      <p:cBhvr>
                                        <p:cTn id="276" dur="3000" fill="hold"/>
                                        <p:tgtEl>
                                          <p:spTgt spid="10486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685" y="-58935"/>
                                    </p:animMotion>
                                  </p:childTnLst>
                                </p:cTn>
                              </p:par>
                              <p:par>
                                <p:cTn id="277" presetID="0" presetClass="path" presetSubtype="0" repeatCount="indefinite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-0.00612 -0.02246 L -0.00612 -0.02222 C -0.00703 -0.0294 -0.00782 -0.03634 -0.00873 -0.04329 C -0.00912 -0.0456 -0.00977 -0.04792 -0.01003 -0.05023 C -0.01055 -0.05394 -0.01094 -0.05787 -0.01133 -0.06158 C -0.01185 -0.06621 -0.01185 -0.07107 -0.01263 -0.07546 C -0.01992 -0.11435 -0.01354 -0.0625 -0.01914 -0.10533 C -0.01966 -0.10996 -0.02005 -0.11459 -0.02045 -0.11921 C -0.02188 -0.14097 -0.02305 -0.16181 -0.02422 -0.18357 C -0.02383 -0.19352 -0.02422 -0.20371 -0.02305 -0.21343 C -0.0224 -0.21783 -0.02032 -0.22107 -0.01914 -0.22477 C -0.01823 -0.22778 -0.01745 -0.23102 -0.01654 -0.23403 C -0.01615 -0.23704 -0.01563 -0.24028 -0.01524 -0.24329 C -0.01472 -0.24722 -0.01459 -0.25116 -0.01394 -0.25463 C -0.01328 -0.2588 -0.01224 -0.2625 -0.01133 -0.26644 C -0.01185 -0.28496 -0.01185 -0.30324 -0.01263 -0.3213 C -0.01315 -0.33264 -0.01407 -0.32894 -0.01654 -0.33773 C -0.01719 -0.33959 -0.01719 -0.34213 -0.01784 -0.34445 C -0.01849 -0.34699 -0.0237 -0.35949 -0.02422 -0.36042 C -0.02617 -0.36389 -0.02865 -0.36667 -0.03073 -0.36991 C -0.03255 -0.37246 -0.03399 -0.37616 -0.03607 -0.37894 C -0.04258 -0.38773 -0.04193 -0.38426 -0.04883 -0.39028 C -0.05026 -0.39167 -0.05157 -0.39352 -0.05287 -0.39491 C -0.05443 -0.39676 -0.05612 -0.39792 -0.05808 -0.39954 C -0.06511 -0.41227 -0.06836 -0.41921 -0.07604 -0.4294 C -0.07852 -0.4331 -0.08151 -0.43519 -0.08373 -0.43866 C -0.08568 -0.44144 -0.08711 -0.44514 -0.08894 -0.44792 C -0.09219 -0.45278 -0.09662 -0.45556 -0.09922 -0.46158 C -0.10052 -0.46459 -0.10196 -0.46759 -0.10326 -0.47084 C -0.10404 -0.47315 -0.10456 -0.47593 -0.10586 -0.47801 C -0.1112 -0.48634 -0.11198 -0.48611 -0.11732 -0.48912 C -0.11927 -0.49236 -0.12084 -0.4956 -0.12253 -0.49838 C -0.1237 -0.50046 -0.12526 -0.50116 -0.12644 -0.50301 C -0.13503 -0.51829 -0.12253 -0.50232 -0.13295 -0.51459 C -0.13373 -0.51759 -0.13451 -0.52084 -0.13542 -0.52361 C -0.1362 -0.52616 -0.1375 -0.52801 -0.13802 -0.53056 C -0.13867 -0.53287 -0.13894 -0.53519 -0.13933 -0.5375 C -0.13894 -0.55278 -0.1388 -0.56829 -0.13802 -0.5838 C -0.13802 -0.58588 -0.1375 -0.5882 -0.13672 -0.59028 C -0.1362 -0.59283 -0.13503 -0.59491 -0.13412 -0.59746 C -0.12995 -0.62732 -0.13464 -0.60533 -0.12513 -0.6294 C -0.12396 -0.63218 -0.12344 -0.63565 -0.12253 -0.63866 C -0.12032 -0.64537 -0.12032 -0.64514 -0.11732 -0.65023 C -0.1142 -0.6669 -0.11667 -0.66042 -0.11094 -0.67084 C -0.11042 -0.67454 -0.11016 -0.67847 -0.10964 -0.68241 C -0.10925 -0.68542 -0.1086 -0.68843 -0.10834 -0.69144 C -0.10795 -0.69676 -0.10742 -0.70232 -0.10703 -0.70787 C -0.10716 -0.70949 -0.10716 -0.73218 -0.10964 -0.73982 C -0.11068 -0.74306 -0.11237 -0.74584 -0.11354 -0.74908 C -0.11615 -0.75671 -0.11901 -0.76389 -0.12136 -0.77199 C -0.12292 -0.77755 -0.12409 -0.7831 -0.12644 -0.78796 C -0.13477 -0.80602 -0.12644 -0.78472 -0.13295 -0.80185 C -0.13334 -0.8044 -0.13347 -0.80671 -0.13412 -0.8088 C -0.13516 -0.81158 -0.13698 -0.8132 -0.13802 -0.81574 C -0.13946 -0.81852 -0.14063 -0.82199 -0.14206 -0.82477 C -0.14232 -0.82709 -0.14258 -0.82963 -0.14336 -0.83171 C -0.14505 -0.83843 -0.14688 -0.84051 -0.14974 -0.8456 C -0.15235 -0.85972 -0.14909 -0.84514 -0.15612 -0.86412 C -0.15716 -0.8669 -0.15782 -0.87014 -0.15873 -0.87315 C -0.15951 -0.8757 -0.16068 -0.87755 -0.16133 -0.88009 C -0.16198 -0.88218 -0.16198 -0.88496 -0.16263 -0.88681 C -0.16328 -0.88935 -0.16446 -0.89144 -0.16524 -0.89375 C -0.1668 -0.89931 -0.16797 -0.90625 -0.16901 -0.91204 C -0.16823 -0.92963 -0.16758 -0.94722 -0.16654 -0.96482 C -0.16615 -0.96945 -0.16433 -0.97523 -0.16263 -0.97871 C -0.16016 -0.98403 -0.1569 -0.98704 -0.15482 -0.99236 C -0.14844 -1.00949 -0.15157 -1.00185 -0.14584 -1.01551 C -0.14258 -1.03264 -0.14688 -1.01134 -0.14206 -1.02917 C -0.14128 -1.03148 -0.14128 -1.03403 -0.14063 -1.03611 C -0.13828 -1.04329 -0.1362 -1.04514 -0.13412 -1.05209 C -0.1336 -1.0544 -0.13086 -1.0669 -0.13034 -1.0706 L -0.12774 -1.08889 C -0.12852 -1.11158 -0.12748 -1.11829 -0.13034 -1.13496 C -0.13112 -1.13959 -0.13138 -1.14468 -0.13295 -1.14861 L -0.13542 -1.15556 C -0.13646 -1.16134 -0.1375 -1.16667 -0.13933 -1.17176 C -0.14037 -1.17431 -0.14206 -1.17639 -0.14336 -1.17871 L -0.14453 -1.18102 L -0.14453 -1.18079 " pathEditMode="relative" rAng="0" ptsTypes="AAAAAAAAAAAAAAAAAAAAAAAAAAAAAAAAAAAAAAAAAAAAAAAAAAAAAAAAAAAAAAAAAAAAAAAAAAAAAAA">
                                      <p:cBhvr>
                                        <p:cTn id="278" dur="3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151" y="-57917"/>
                                    </p:animMotion>
                                  </p:childTnLst>
                                </p:cTn>
                              </p:par>
                              <p:par>
                                <p:cTn id="279" presetID="0" presetClass="path" presetSubtype="0" repeatCount="indefinite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0.00013 -2.22222E-6 L -0.00013 0.00023 C 0.00222 -0.00625 0.00417 -0.0125 0.00651 -0.01852 C 0.00769 -0.02176 0.00951 -0.0243 0.01042 -0.02778 C 0.0112 -0.03125 0.0112 -0.03541 0.01172 -0.03912 C 0.0112 -0.05602 0.01224 -0.07315 0.01042 -0.08981 C 0.00925 -0.09977 0.00391 -0.1081 -0.00013 -0.11504 C -0.00143 -0.12037 -0.00299 -0.12662 -0.00521 -0.13125 C -0.00677 -0.13449 -0.00885 -0.13703 -0.01028 -0.14028 C -0.01588 -0.15162 -0.01224 -0.14722 -0.0181 -0.15648 C -0.02643 -0.16944 -0.02278 -0.1625 -0.03229 -0.17477 C -0.0362 -0.18009 -0.03984 -0.18611 -0.04388 -0.19097 C -0.04518 -0.19236 -0.04635 -0.19421 -0.04778 -0.1956 C -0.04987 -0.19745 -0.05208 -0.19861 -0.05429 -0.20023 C -0.05729 -0.20555 -0.05963 -0.2125 -0.06328 -0.2162 C -0.06367 -0.21643 -0.07396 -0.22662 -0.0763 -0.23009 C -0.07955 -0.23495 -0.08294 -0.24236 -0.08528 -0.24884 C -0.09101 -0.26481 -0.0845 -0.25139 -0.09192 -0.26481 C -0.09974 -0.3 -0.08763 -0.24977 -0.09948 -0.2875 C -0.10039 -0.29028 -0.10026 -0.29375 -0.10078 -0.29676 C -0.10156 -0.30092 -0.1026 -0.30416 -0.10338 -0.30833 C -0.1039 -0.31157 -0.10416 -0.31481 -0.10468 -0.31736 C -0.10508 -0.32014 -0.1056 -0.32222 -0.10599 -0.3243 C -0.10508 -0.34583 -0.10547 -0.36736 -0.10338 -0.38866 C -0.10273 -0.39467 -0.0957 -0.41157 -0.0931 -0.4162 C -0.08698 -0.42778 -0.07773 -0.44467 -0.06979 -0.45301 L -0.06328 -0.45995 C -0.06028 -0.4669 -0.0582 -0.47546 -0.05429 -0.48078 C -0.0526 -0.48287 -0.05065 -0.48495 -0.04909 -0.4875 C -0.04674 -0.49166 -0.04492 -0.49676 -0.04258 -0.50139 C -0.04062 -0.50532 -0.03815 -0.50879 -0.0362 -0.51273 C -0.03515 -0.51481 -0.03476 -0.51805 -0.03359 -0.52014 C -0.03203 -0.52338 -0.02995 -0.52569 -0.02838 -0.52893 C -0.01784 -0.55092 -0.0362 -0.51713 -0.022 -0.54491 C -0.01914 -0.55092 -0.01289 -0.56111 -0.01289 -0.56088 C -0.00703 -0.59282 -0.00963 -0.57245 -0.01289 -0.63241 C -0.0138 -0.64676 -0.01315 -0.64352 -0.01679 -0.65301 C -0.01718 -0.65694 -0.01745 -0.66088 -0.0181 -0.66458 C -0.01953 -0.67153 -0.02343 -0.67477 -0.02578 -0.68055 C -0.02825 -0.68634 -0.02981 -0.69328 -0.03229 -0.69907 L -0.0362 -0.7081 C -0.03737 -0.71458 -0.03737 -0.71666 -0.0401 -0.72199 C -0.04284 -0.72754 -0.04609 -0.73264 -0.04909 -0.73819 C -0.05039 -0.74028 -0.05208 -0.74236 -0.05299 -0.74491 C -0.05937 -0.76203 -0.05117 -0.7412 -0.05937 -0.75879 C -0.06041 -0.76088 -0.06106 -0.76342 -0.06198 -0.76574 C -0.06328 -0.76875 -0.06471 -0.77153 -0.06601 -0.77477 C -0.06692 -0.77778 -0.06758 -0.78102 -0.06849 -0.78426 C -0.06927 -0.78657 -0.07031 -0.78866 -0.07109 -0.7912 C -0.07213 -0.79398 -0.07278 -0.79722 -0.0737 -0.80023 C -0.07474 -0.80347 -0.07643 -0.80602 -0.07747 -0.80926 C -0.07864 -0.81296 -0.0789 -0.81736 -0.08021 -0.82106 C -0.08112 -0.82361 -0.08307 -0.82523 -0.08398 -0.82801 C -0.08606 -0.83379 -0.08698 -0.84074 -0.08919 -0.84606 C -0.09088 -0.85069 -0.09218 -0.85602 -0.09427 -0.85995 C -0.09557 -0.8625 -0.09713 -0.86412 -0.09817 -0.86666 C -0.10065 -0.87268 -0.10078 -0.87639 -0.10208 -0.88264 C -0.10286 -0.88657 -0.10338 -0.89074 -0.10468 -0.89421 C -0.1056 -0.89699 -0.10729 -0.89884 -0.10859 -0.90116 C -0.10937 -0.90578 -0.10989 -0.91088 -0.1112 -0.91481 C -0.11211 -0.91828 -0.1138 -0.92106 -0.11497 -0.92407 C -0.11588 -0.92639 -0.11679 -0.9287 -0.11758 -0.93102 C -0.11797 -0.93403 -0.11927 -0.94375 -0.12018 -0.94699 C -0.12083 -0.94953 -0.12187 -0.95162 -0.12278 -0.95416 C -0.12356 -0.96018 -0.12422 -0.96666 -0.12539 -0.97245 C -0.12578 -0.97477 -0.1263 -0.97731 -0.12669 -0.97916 C -0.12995 -0.99953 -0.12617 -0.97916 -0.12916 -0.99537 C -0.12877 -1.00301 -0.1289 -1.01111 -0.12799 -1.01828 C -0.12747 -1.02176 -0.12643 -1.02453 -0.12539 -1.02754 C -0.12226 -1.03611 -0.11992 -1.04004 -0.11497 -1.04583 C -0.11341 -1.04791 -0.11133 -1.04838 -0.10989 -1.05046 C -0.10794 -1.05301 -0.10651 -1.05694 -0.10468 -1.05972 C -0.10351 -1.06157 -0.10195 -1.0625 -0.10078 -1.06435 C -0.09856 -1.06782 -0.097 -1.07291 -0.09427 -1.07592 C -0.08476 -1.08727 -0.09648 -1.07268 -0.08659 -1.08727 C -0.08541 -1.08912 -0.08398 -1.09051 -0.08268 -1.0919 C -0.07825 -1.10787 -0.08268 -1.09491 -0.0763 -1.1081 C -0.07487 -1.11088 -0.07356 -1.11412 -0.07239 -1.11713 C -0.07057 -1.12176 -0.0694 -1.12708 -0.06718 -1.13102 C -0.06224 -1.13981 -0.06432 -1.13518 -0.06067 -1.14467 C -0.05976 -1.15 -0.0582 -1.15903 -0.05703 -1.16319 C -0.05586 -1.16643 -0.05416 -1.16921 -0.05299 -1.17245 C -0.05247 -1.17384 -0.05208 -1.17546 -0.05169 -1.17708 L -0.05169 -1.17685 " pathEditMode="relative" rAng="0" ptsTypes="AAAAAAAAAAAAAAAAAAAAAAAAAAAAAAAAAAAAAAAAAAAAAAAAAAAAAAAAAAAAAAAAAAAAAAAAAAAAAAAAAAAA">
                                      <p:cBhvr>
                                        <p:cTn id="280" dur="3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859" y="-58843"/>
                                    </p:animMotion>
                                  </p:childTnLst>
                                </p:cTn>
                              </p:par>
                              <p:par>
                                <p:cTn id="281" presetID="0" presetClass="path" presetSubtype="0" repeatCount="indefinite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animMotion origin="layout" path="M -0.00404 -0.01805 L -0.00404 -0.01782 C -0.00273 -0.02592 -0.00169 -0.03379 -0.00026 -0.0412 C 0.00039 -0.04444 0.00208 -0.04699 0.00234 -0.05046 C 0.00339 -0.05949 0.00326 -0.06875 0.00365 -0.07801 C 0.00287 -0.09166 0.00326 -0.10231 -0.00026 -0.11481 C -0.00417 -0.1287 -0.00521 -0.12615 -0.00937 -0.13773 C -0.01042 -0.14097 -0.0125 -0.15092 -0.01445 -0.1537 C -0.01992 -0.16227 -0.02083 -0.16227 -0.02604 -0.16528 C -0.02773 -0.16759 -0.02943 -0.17014 -0.03125 -0.17222 C -0.04544 -0.18796 -0.02695 -0.16412 -0.04154 -0.18356 C -0.04245 -0.18588 -0.04323 -0.18842 -0.04414 -0.19051 C -0.05247 -0.20856 -0.04427 -0.18727 -0.05065 -0.2044 C -0.05104 -0.20671 -0.05143 -0.20903 -0.05195 -0.21134 C -0.05273 -0.21435 -0.05404 -0.21713 -0.05456 -0.22037 C -0.05534 -0.22569 -0.05521 -0.23148 -0.05586 -0.23657 C -0.05612 -0.23889 -0.05664 -0.24143 -0.05703 -0.24352 C -0.05664 -0.26713 -0.05651 -0.2912 -0.05586 -0.31481 C -0.05547 -0.32407 -0.0543 -0.32361 -0.05195 -0.33102 C -0.05091 -0.33403 -0.05052 -0.3375 -0.04935 -0.34004 C -0.04831 -0.34282 -0.04661 -0.34444 -0.04544 -0.34722 C -0.03724 -0.36458 -0.04779 -0.3449 -0.04023 -0.35856 C -0.03815 -0.37037 -0.0401 -0.36157 -0.03516 -0.37477 C -0.03242 -0.38125 -0.0306 -0.38958 -0.02747 -0.39514 L -0.01966 -0.40926 C -0.01836 -0.4162 -0.01849 -0.41713 -0.01575 -0.42268 C -0.01458 -0.42523 -0.01302 -0.42708 -0.01185 -0.42963 C -0.01003 -0.43403 -0.00664 -0.44375 -0.00664 -0.44328 C -0.00338 -0.46065 -0.00781 -0.43935 -0.00273 -0.45717 C 0.00091 -0.47083 -0.00495 -0.4581 0.00234 -0.47129 C 0.00964 -0.50972 -6.25E-7 -0.46203 0.00885 -0.49653 C 0.01003 -0.50092 0.01146 -0.51018 0.01146 -0.50995 C 0.01302 -0.53009 0.0138 -0.53194 0.01146 -0.55602 C 0.01107 -0.55949 0.00964 -0.56203 0.00885 -0.56528 C 0.00794 -0.56898 0.00742 -0.57315 0.00625 -0.57685 C 0.0043 -0.5831 0.0013 -0.58842 -0.00026 -0.5956 C -0.00325 -0.60879 -0.00338 -0.61227 -0.01055 -0.625 C -0.01328 -0.62963 -0.01628 -0.63333 -0.01836 -0.63889 C -0.01914 -0.6412 -0.01992 -0.64375 -0.02083 -0.64606 C -0.02474 -0.65231 -0.02448 -0.64884 -0.02865 -0.65254 C -0.03021 -0.65393 -0.03125 -0.65555 -0.03255 -0.65764 C -0.03867 -0.67338 -0.0306 -0.65393 -0.04023 -0.67106 C -0.04141 -0.67315 -0.0418 -0.67592 -0.04284 -0.67778 C -0.0444 -0.68102 -0.04661 -0.68194 -0.04805 -0.68472 C -0.04805 -0.68449 -0.05456 -0.70208 -0.05586 -0.70578 C -0.05664 -0.70833 -0.05729 -0.71041 -0.05833 -0.71273 C -0.05963 -0.71458 -0.0612 -0.71713 -0.06224 -0.71921 C -0.06341 -0.72199 -0.0638 -0.72546 -0.06484 -0.72893 C -0.06641 -0.7331 -0.06836 -0.73773 -0.07005 -0.74236 L -0.07266 -0.74907 C -0.07305 -0.75231 -0.07344 -0.75578 -0.07396 -0.75879 C -0.07422 -0.76065 -0.07513 -0.76319 -0.07513 -0.76528 C -0.07513 -0.78819 -0.07474 -0.81134 -0.07396 -0.83426 C -0.07383 -0.83703 -0.07318 -0.83889 -0.07266 -0.8412 C -0.07096 -0.84722 -0.06862 -0.85301 -0.06745 -0.85995 C -0.06706 -0.8618 -0.0668 -0.86458 -0.06615 -0.86643 C -0.06458 -0.87176 -0.06276 -0.87592 -0.06094 -0.88009 C -0.06094 -0.87986 -0.05586 -0.89375 -0.05586 -0.89352 C -0.04323 -0.90856 -0.06276 -0.88518 -0.04674 -0.90532 C -0.04414 -0.90833 -0.04167 -0.91157 -0.03893 -0.91435 C -0.03125 -0.92268 -0.03463 -0.91875 -0.02865 -0.92592 C -0.02266 -0.94166 -0.02656 -0.93842 -0.01966 -0.94236 C -0.01914 -0.94467 -0.01914 -0.94699 -0.01836 -0.94884 C -0.01732 -0.95115 -0.01549 -0.95208 -0.01445 -0.95393 C -0.01328 -0.95602 -0.01276 -0.95833 -0.01185 -0.96041 C -0.00859 -0.97778 -0.01094 -0.97037 -0.00534 -0.98356 C -0.00495 -0.98796 -0.00469 -0.99305 -0.00404 -0.99722 C -0.00378 -0.99953 -0.00299 -1.00162 -0.00273 -1.00463 C -0.00208 -1.0125 -0.00208 -1.02106 -0.00143 -1.0294 C -0.00117 -1.03403 -0.00065 -1.03865 -0.00026 -1.04305 C 0.00026 -1.05231 0.00065 -1.06157 0.00104 -1.07106 C 0.00143 -1.07778 0.00234 -1.08449 0.00234 -1.09143 C 0.00234 -1.10301 0.00195 -1.11458 0.00104 -1.12592 C -0.00026 -1.14259 -0.00104 -1.13565 -0.00404 -1.14653 C -0.00937 -1.16551 -0.00052 -1.14051 -0.00794 -1.16041 C -0.0095 -1.16875 -0.00937 -1.16481 -0.00937 -1.17199 L -0.00937 -1.17176 " pathEditMode="relative" rAng="0" ptsTypes="AAAAAAAAAAAAAAAAAAAAAAAAAAAAAAAAAAAAAAAAAAAAAAAAAAAAAAAAAAAAAAAAAAAAAAAAAAAAA">
                                      <p:cBhvr>
                                        <p:cTn id="282" dur="3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08" y="-57685"/>
                                    </p:animMotion>
                                  </p:childTnLst>
                                </p:cTn>
                              </p:par>
                              <p:par>
                                <p:cTn id="283" presetID="0" presetClass="path" presetSubtype="0" repeatCount="indefinite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1.875E-6 -1.11111E-6 L -1.875E-6 0.00023 C 0.00261 -0.02315 0.00378 -0.0294 0.00378 -0.05509 C 0.00378 -0.11829 0.01198 -0.10579 -0.0013 -0.12176 C -0.00599 -0.13819 -0.00104 -0.12523 -0.00911 -0.13565 C -0.01054 -0.1375 -0.01159 -0.14028 -0.01302 -0.14236 C -0.01627 -0.14745 -0.01679 -0.14699 -0.0207 -0.1493 C -0.02357 -0.15278 -0.02721 -0.15694 -0.02982 -0.16088 C -0.03164 -0.16366 -0.03294 -0.16759 -0.03489 -0.17014 C -0.03685 -0.17222 -0.03919 -0.17315 -0.0414 -0.17454 C -0.0431 -0.17917 -0.04583 -0.1831 -0.04648 -0.18842 C -0.04987 -0.21204 -0.04857 -0.20046 -0.05039 -0.22292 C -0.05 -0.23889 -0.04987 -0.25509 -0.04909 -0.2713 C -0.0487 -0.28148 -0.04726 -0.28032 -0.04531 -0.28958 C -0.04466 -0.29259 -0.0444 -0.29606 -0.04401 -0.29907 C -0.04362 -0.30116 -0.0431 -0.30324 -0.04271 -0.30579 C -0.04219 -0.3088 -0.04193 -0.3118 -0.0414 -0.31481 C -0.03932 -0.32616 -0.03932 -0.32477 -0.0362 -0.33333 C -0.03385 -0.35023 -0.03633 -0.33472 -0.03229 -0.35162 C -0.03047 -0.35926 -0.0289 -0.3669 -0.02721 -0.37454 C -0.0263 -0.37847 -0.02591 -0.38264 -0.02461 -0.38611 L -0.022 -0.39305 C -0.01901 -0.41412 -0.02135 -0.40625 -0.01679 -0.41829 C -0.01601 -0.42616 -0.01484 -0.43356 -0.01432 -0.4412 C -0.01276 -0.46065 -0.01367 -0.45208 -0.01172 -0.46667 C -0.01211 -0.47685 -0.01172 -0.4868 -0.01302 -0.49653 C -0.01432 -0.50787 -0.01758 -0.50694 -0.0207 -0.51505 C -0.02187 -0.51759 -0.02239 -0.52106 -0.02331 -0.52407 C -0.02474 -0.5287 -0.02969 -0.54028 -0.03099 -0.54259 C -0.03255 -0.54467 -0.03476 -0.54514 -0.0362 -0.54699 C -0.03906 -0.55116 -0.04193 -0.55555 -0.04401 -0.56088 C -0.04479 -0.56319 -0.04544 -0.56574 -0.04648 -0.56782 C -0.04765 -0.56967 -0.04909 -0.57083 -0.05039 -0.57245 C -0.05169 -0.57616 -0.05312 -0.57986 -0.05429 -0.5838 C -0.0569 -0.59213 -0.05677 -0.59537 -0.06081 -0.60231 C -0.06276 -0.60579 -0.0651 -0.60833 -0.06719 -0.61157 C -0.07318 -0.63241 -0.06562 -0.60671 -0.075 -0.63449 C -0.07591 -0.6375 -0.07656 -0.64074 -0.0776 -0.64375 C -0.08008 -0.65139 -0.08528 -0.66667 -0.08528 -0.66643 C -0.09088 -0.71088 -0.0888 -0.68704 -0.08659 -0.76551 C -0.08646 -0.76944 -0.08607 -0.77338 -0.08528 -0.77708 C -0.07995 -0.80208 -0.08203 -0.78819 -0.0763 -0.80463 C -0.07304 -0.81366 -0.07461 -0.81296 -0.07109 -0.8206 C -0.06992 -0.82315 -0.06823 -0.82477 -0.06719 -0.82755 C -0.0651 -0.83333 -0.06471 -0.8412 -0.06211 -0.8456 C -0.05807 -0.85278 -0.05599 -0.85579 -0.05299 -0.86412 C -0.05195 -0.86713 -0.05156 -0.8706 -0.05039 -0.87338 C -0.04935 -0.87592 -0.04765 -0.87755 -0.04648 -0.88032 C -0.04544 -0.8831 -0.04518 -0.8868 -0.04401 -0.88935 C -0.04245 -0.89282 -0.04023 -0.89514 -0.0388 -0.89861 C -0.0375 -0.90162 -0.03541 -0.91042 -0.03489 -0.91481 C -0.03437 -0.91921 -0.03411 -0.92384 -0.03359 -0.92847 C -0.03333 -0.93171 -0.03281 -0.93472 -0.03229 -0.93773 C -0.03281 -0.96227 -0.03255 -0.9868 -0.03359 -1.01134 C -0.03385 -1.01713 -0.03867 -1.02523 -0.0401 -1.02963 C -0.04088 -1.03217 -0.04323 -1.04375 -0.04401 -1.04815 C -0.0444 -1.05116 -0.04466 -1.0544 -0.04531 -1.05741 C -0.04661 -1.06412 -0.04831 -1.06759 -0.05039 -1.07338 C -0.05573 -1.10162 -0.05377 -1.08518 -0.05039 -1.13542 C -0.05026 -1.13866 -0.04987 -1.1419 -0.04909 -1.14467 C -0.04505 -1.15903 -0.04687 -1.15833 -0.04271 -1.15833 L -0.04271 -1.1581 " pathEditMode="relative" rAng="0" ptsTypes="AAAAAAAAAAAAAAAAAAAAAAAAAAAAAAAAAAAAAAAAAAAAAAAAAAAAAAAAAAAAAA">
                                      <p:cBhvr>
                                        <p:cTn id="284" dur="3000" fill="hold"/>
                                        <p:tgtEl>
                                          <p:spTgt spid="10486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141" y="-57894"/>
                                    </p:animMotion>
                                  </p:childTnLst>
                                </p:cTn>
                              </p:par>
                              <p:par>
                                <p:cTn id="285" presetID="0" presetClass="path" presetSubtype="0" repeatCount="indefinite" fill="hold" nodeType="withEffect">
                                  <p:stCondLst>
                                    <p:cond delay="2800"/>
                                  </p:stCondLst>
                                  <p:childTnLst>
                                    <p:animMotion origin="layout" path="M 1.25E-6 1.11111E-6 L 1.25E-6 0.00023 C 0.0013 -0.00625 0.00273 -0.01227 0.00377 -0.01852 C 0.00547 -0.02732 0.00456 -0.02685 0.00638 -0.03449 C 0.00716 -0.03773 0.0082 -0.04074 0.00898 -0.04375 C 0.01081 -0.05139 0.01185 -0.05972 0.01419 -0.06667 C 0.01823 -0.07917 0.01966 -0.08195 0.02187 -0.09445 C 0.02252 -0.09745 0.02266 -0.10046 0.02318 -0.10347 C 0.02799 -0.13171 0.02396 -0.10116 0.02838 -0.14028 C 0.02799 -0.15556 0.02786 -0.17107 0.02708 -0.18634 C 0.02695 -0.18866 0.0263 -0.19097 0.02578 -0.19329 C 0.02435 -0.19908 0.02279 -0.20417 0.0207 -0.20926 C 0.01771 -0.2162 0.0138 -0.22222 0.01159 -0.22986 C 0.00221 -0.2632 0.01276 -0.22963 0.00377 -0.2507 C 0.00234 -0.25417 0.00156 -0.2588 1.25E-6 -0.26204 C -0.00156 -0.26551 -0.00365 -0.26829 -0.00521 -0.2713 C -0.01094 -0.28333 -0.00417 -0.27408 -0.01172 -0.28287 C -0.01341 -0.2875 -0.01484 -0.29236 -0.0168 -0.29653 C -0.02109 -0.30579 -0.03216 -0.32153 -0.0362 -0.32639 C -0.0375 -0.32778 -0.03893 -0.3294 -0.04011 -0.33102 C -0.04688 -0.34097 -0.04154 -0.33426 -0.04662 -0.34491 C -0.04818 -0.34815 -0.05 -0.35093 -0.05169 -0.35417 C -0.05495 -0.37107 -0.05313 -0.36343 -0.0569 -0.37708 C -0.05781 -0.38287 -0.05833 -0.38935 -0.05951 -0.3956 C -0.06042 -0.4 -0.06159 -0.4044 -0.06211 -0.40926 C -0.0638 -0.42384 -0.06289 -0.4169 -0.06471 -0.42986 C -0.06693 -0.4625 -0.0668 -0.45185 -0.06471 -0.50116 C -0.06458 -0.50394 -0.06393 -0.50579 -0.06341 -0.5081 C -0.06185 -0.51435 -0.0599 -0.52037 -0.0582 -0.52639 C -0.0543 -0.54051 -0.05664 -0.53287 -0.05052 -0.54954 L -0.04792 -0.55625 C -0.04701 -0.55857 -0.04596 -0.56088 -0.04531 -0.5632 C -0.0375 -0.59097 -0.0474 -0.55648 -0.04011 -0.5794 C -0.03919 -0.58241 -0.03867 -0.58565 -0.0375 -0.58843 C -0.03646 -0.59097 -0.0349 -0.59283 -0.03359 -0.59537 C -0.03281 -0.59838 -0.03229 -0.60208 -0.03112 -0.60463 C -0.00755 -0.65394 -0.02865 -0.60648 -0.01302 -0.63449 C -0.01146 -0.63727 -0.01068 -0.64097 -0.00912 -0.64375 C -0.00755 -0.6463 -0.00547 -0.64792 -0.00391 -0.6507 C -0.00287 -0.65255 -0.00234 -0.65533 -0.0013 -0.65741 C 0.00156 -0.6632 0.00547 -0.66713 0.00768 -0.67361 C 0.01029 -0.68102 0.01302 -0.69051 0.0168 -0.69653 C 0.01953 -0.70093 0.02279 -0.70417 0.02578 -0.7081 C 0.02838 -0.71505 0.02904 -0.71597 0.03099 -0.72408 C 0.03151 -0.72639 0.03164 -0.72894 0.03229 -0.73125 C 0.03333 -0.73426 0.03489 -0.73704 0.0362 -0.74028 C 0.03659 -0.74329 0.03698 -0.74607 0.0375 -0.74931 C 0.03789 -0.75185 0.03841 -0.75394 0.0388 -0.75602 C 0.03932 -0.76088 0.03958 -0.76551 0.0401 -0.77014 C 0.03919 -0.78634 0.03854 -0.80208 0.0375 -0.81829 C 0.03724 -0.8206 0.03672 -0.82315 0.0362 -0.82523 C 0.03542 -0.82778 0.03437 -0.82963 0.03359 -0.83218 C 0.0306 -0.8537 0.03463 -0.82824 0.02448 -0.86435 C 0.0237 -0.86759 0.02305 -0.87083 0.02187 -0.87361 C 0.02083 -0.87616 0.01914 -0.87801 0.0181 -0.88033 C 0.01614 -0.88472 0.01458 -0.88935 0.01289 -0.89375 C 0.01081 -0.89954 0.00885 -0.90509 0.00638 -0.91019 C 0.00312 -0.9169 0.00143 -0.91852 -0.00261 -0.92384 C -0.00873 -0.94005 -0.00521 -0.93449 -0.01172 -0.94236 C -0.01367 -0.94745 -0.0181 -0.95972 -0.0207 -0.96528 C -0.0224 -0.96852 -0.02448 -0.97107 -0.02591 -0.97454 C -0.03984 -1.00741 -0.02748 -0.98079 -0.0349 -1.00208 C -0.03607 -1.00533 -0.03776 -1.00787 -0.0388 -1.01111 C -0.04102 -1.01829 -0.04492 -1.03241 -0.04662 -1.0412 C -0.04714 -1.04398 -0.0474 -1.04722 -0.04792 -1.05023 C -0.04701 -1.06597 -0.04662 -1.09144 -0.04401 -1.10995 C -0.04362 -1.1125 -0.04336 -1.11482 -0.04271 -1.1169 C -0.04206 -1.11945 -0.04102 -1.12153 -0.04011 -1.12384 C -0.03971 -1.12616 -0.03958 -1.12847 -0.0388 -1.13079 C -0.03815 -1.13264 -0.03685 -1.13333 -0.0362 -1.13542 C -0.03503 -1.13958 -0.03451 -1.14445 -0.03359 -1.14908 C -0.0332 -1.15139 -0.03307 -1.15394 -0.03242 -1.15602 C -0.03151 -1.15833 -0.0306 -1.16042 -0.02982 -1.16296 C -0.02878 -1.16597 -0.02826 -1.16921 -0.02721 -1.17199 C -0.02604 -1.17546 -0.02461 -1.17824 -0.02331 -1.18125 C -0.02149 -1.18588 -0.0181 -1.19514 -0.0181 -1.19491 L -0.0168 -1.2044 L -0.0168 -1.20417 " pathEditMode="relative" rAng="0" ptsTypes="AAAAAAAAAAAAAAAAAAAAAAAAAAAAAAAAAAAAAAAAAAAAAAAAAAAAAAAAAAAAAAAAAAAAAAAAAAAAAA">
                                      <p:cBhvr>
                                        <p:cTn id="286" dur="3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15" y="-60208"/>
                                    </p:animMotion>
                                  </p:childTnLst>
                                </p:cTn>
                              </p:par>
                              <p:par>
                                <p:cTn id="287" presetID="0" presetClass="path" presetSubtype="0" repeatCount="indefinite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animMotion origin="layout" path="M 4.16667E-7 4.07407E-6 L 4.16667E-7 0.00023 C 0.00339 -0.00324 0.00677 -0.00649 0.01029 -0.00926 C 0.01159 -0.01065 0.01315 -0.01019 0.01419 -0.01158 C 0.02005 -0.01991 0.0224 -0.025 0.02578 -0.03473 C 0.02721 -0.03843 0.02852 -0.04213 0.02969 -0.04607 C 0.0306 -0.04908 0.03138 -0.05232 0.03229 -0.05533 C 0.03724 -0.0713 0.03789 -0.07061 0.04141 -0.0875 C 0.04193 -0.09051 0.04219 -0.09352 0.04271 -0.09676 C 0.04531 -0.1132 0.04258 -0.09167 0.04531 -0.11505 C 0.04479 -0.12269 0.04479 -0.13056 0.04401 -0.13797 C 0.04323 -0.14445 0.03958 -0.15602 0.0375 -0.16112 C 0.03464 -0.16806 0.03112 -0.17454 0.02839 -0.18172 C 0.0276 -0.18403 0.02708 -0.18681 0.02578 -0.18866 C 0.02135 -0.19537 0.01575 -0.19954 0.01159 -0.20718 C 0.00859 -0.21227 0.00612 -0.21922 0.00247 -0.22338 C 4.16667E-7 -0.22639 -0.00286 -0.22871 -0.00521 -0.23218 C -0.00794 -0.23704 -0.0138 -0.25278 -0.01563 -0.25764 C -0.01693 -0.26158 -0.01797 -0.26574 -0.01953 -0.26922 C -0.02096 -0.27246 -0.02318 -0.275 -0.02461 -0.27824 C -0.02578 -0.28125 -0.0263 -0.28449 -0.02721 -0.2875 C -0.03086 -0.29908 -0.02904 -0.29028 -0.03372 -0.30348 C -0.03477 -0.30672 -0.03542 -0.30973 -0.03633 -0.31297 C -0.04089 -0.35348 -0.03385 -0.29422 -0.04023 -0.33565 C -0.04089 -0.34028 -0.04102 -0.34491 -0.04141 -0.34954 C -0.04102 -0.37315 -0.04167 -0.39723 -0.04023 -0.42084 C -0.03997 -0.425 -0.03359 -0.4419 -0.03242 -0.4463 C -0.03099 -0.4507 -0.02969 -0.4551 -0.02852 -0.45973 C -0.028 -0.46204 -0.02786 -0.46459 -0.02721 -0.46667 C -0.02617 -0.47037 -0.02461 -0.47292 -0.02331 -0.47616 C -0.02122 -0.48727 -0.0224 -0.48287 -0.01693 -0.49676 C -0.01289 -0.50695 -0.00716 -0.52107 -0.0013 -0.52871 C 0.00039 -0.53102 0.00221 -0.53334 0.00378 -0.53565 C 0.00573 -0.53866 0.00716 -0.54213 0.00898 -0.54491 C 0.01276 -0.5507 0.01719 -0.5551 0.0207 -0.56088 L 0.02839 -0.57477 C 0.02969 -0.5801 0.03125 -0.58542 0.03229 -0.59098 C 0.03294 -0.59445 0.03307 -0.59862 0.03359 -0.60232 C 0.03398 -0.60533 0.0345 -0.60857 0.0349 -0.61158 C 0.0345 -0.62917 0.03464 -0.64676 0.03359 -0.66436 C 0.03333 -0.66945 0.02995 -0.68658 0.02839 -0.69213 C 0.02734 -0.69607 0.02565 -0.69977 0.02448 -0.70348 C 0.02018 -0.71899 0.02474 -0.71204 0.0181 -0.71968 C 0.01719 -0.72292 0.01628 -0.7257 0.01549 -0.72894 C 0.01497 -0.73102 0.01484 -0.73357 0.01419 -0.73588 C 0.00898 -0.75209 0.0095 -0.7463 0.00378 -0.76112 C -0.0056 -0.78519 0.00586 -0.75926 -0.00391 -0.78635 C -0.00547 -0.79051 -0.00742 -0.79375 -0.00911 -0.79769 C -0.01003 -0.8 -0.01081 -0.80255 -0.01172 -0.80463 C -0.01393 -0.81667 -0.01224 -0.80973 -0.01823 -0.82524 L -0.0207 -0.83218 C -0.02214 -0.84167 -0.02279 -0.84885 -0.02461 -0.85764 C -0.02682 -0.86737 -0.02747 -0.86806 -0.02852 -0.87824 C -0.02904 -0.88334 -0.0293 -0.88866 -0.02982 -0.89399 C -0.03021 -0.89862 -0.03073 -0.90324 -0.03112 -0.90787 C -0.03294 -0.93218 -0.03359 -0.94329 -0.03503 -0.96551 C -0.03411 -0.98449 -0.03359 -1.00371 -0.03242 -1.02269 C -0.03203 -1.0301 -0.03034 -1.0301 -0.02852 -1.03681 C -0.02747 -1.04028 -0.02682 -1.04445 -0.02591 -1.04815 C -0.02448 -1.06135 -0.02656 -1.05811 -0.02201 -1.06181 L 0.00768 -1.14699 " pathEditMode="relative" rAng="0" ptsTypes="AAAAAAAAAAAAAAAAAAAAAAAAAAAAAAAAAAAAAAAAAAAAAAAAAAAAAAAAAAAAA">
                                      <p:cBhvr>
                                        <p:cTn id="288" dur="3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5" y="-57338"/>
                                    </p:animMotion>
                                  </p:childTnLst>
                                </p:cTn>
                              </p:par>
                              <p:par>
                                <p:cTn id="289" presetID="0" presetClass="path" presetSubtype="0" repeatCount="indefinite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2.70833E-6 -7.40741E-7 L 2.70833E-6 0.00023 C 0.00169 -0.00694 0.00377 -0.01366 0.00508 -0.02083 C 0.00612 -0.02546 0.00703 -0.0419 0.00768 -0.04606 C 0.00833 -0.05 0.00963 -0.0537 0.01028 -0.05764 C 0.0112 -0.06204 0.01159 -0.06921 0.01289 -0.07361 C 0.01354 -0.07616 0.01471 -0.07824 0.01549 -0.08055 C 0.0164 -0.08356 0.01718 -0.0868 0.0181 -0.08981 C 0.02083 -0.11505 0.01732 -0.08866 0.022 -0.11042 C 0.02252 -0.11343 0.02278 -0.11667 0.02317 -0.11968 C 0.02357 -0.12199 0.02409 -0.1243 0.02448 -0.12662 C 0.02409 -0.14259 0.02435 -0.1588 0.02317 -0.175 C 0.02304 -0.17824 0.02135 -0.18079 0.0207 -0.18403 C 0.01823 -0.19421 0.02044 -0.19375 0.01419 -0.20463 C 0.01289 -0.20694 0.01146 -0.20903 0.01028 -0.21157 C 0.00664 -0.22037 0.00677 -0.22477 0.0026 -0.23241 C 0.00104 -0.23495 -0.00104 -0.23657 -0.00261 -0.23912 C -0.00365 -0.2412 -0.00417 -0.24398 -0.00521 -0.24606 C -0.00638 -0.24861 -0.00795 -0.25046 -0.00912 -0.25301 C -0.01094 -0.25764 -0.01315 -0.2618 -0.0142 -0.2669 C -0.01745 -0.28079 -0.0155 -0.27477 -0.0194 -0.28518 C -0.02188 -0.31134 -0.02201 -0.30671 -0.0194 -0.34745 C -0.01914 -0.35208 -0.01758 -0.35648 -0.0168 -0.36111 C -0.0138 -0.37893 -0.01797 -0.36157 -0.01172 -0.38403 C -0.0112 -0.38819 -0.01107 -0.3919 -0.01042 -0.3956 C -0.00977 -0.39884 -0.0086 -0.40185 -0.00782 -0.40463 C -0.0056 -0.41366 -0.00534 -0.41759 -0.00261 -0.42546 C 0.00052 -0.43495 0.00286 -0.44005 0.00638 -0.44838 C 0.00729 -0.45301 0.00781 -0.45787 0.00898 -0.4625 C 0.01289 -0.47616 0.01406 -0.47361 0.0181 -0.48542 C 0.02695 -0.51042 0.01354 -0.47755 0.02448 -0.50347 C 0.02955 -0.53032 0.02409 -0.50625 0.03099 -0.52662 C 0.03841 -0.54861 0.03073 -0.5331 0.03997 -0.54954 C 0.04049 -0.55255 0.04088 -0.55555 0.04127 -0.5588 C 0.04179 -0.5625 0.04179 -0.56667 0.04258 -0.57014 C 0.04323 -0.57292 0.0444 -0.57477 0.04518 -0.57708 C 0.04557 -0.58009 0.04622 -0.58333 0.04648 -0.58634 C 0.04752 -0.5956 0.04909 -0.61389 0.04909 -0.61366 C 0.04817 -0.64005 0.04791 -0.6662 0.04648 -0.69213 C 0.04622 -0.69745 0.04232 -0.71204 0.04127 -0.71736 C 0.04075 -0.72037 0.04075 -0.72361 0.03997 -0.72662 C 0.03906 -0.73079 0.03737 -0.73449 0.0362 -0.73796 C 0.03528 -0.74097 0.0345 -0.74444 0.03359 -0.74722 C 0.03281 -0.74977 0.03177 -0.75185 0.03099 -0.75417 C 0.03008 -0.75718 0.02942 -0.76065 0.02838 -0.76343 C 0.02096 -0.78449 0.02838 -0.76065 0.0194 -0.78171 C 0.01823 -0.78449 0.01784 -0.78819 0.01679 -0.79097 C 0.01575 -0.79352 0.01406 -0.7956 0.01289 -0.79792 C 0.01093 -0.80208 0.00963 -0.80718 0.00768 -0.8118 L 0.0039 -0.82083 C 0.00338 -0.82315 0.00312 -0.82546 0.0026 -0.82778 C 0.00182 -0.83009 0.00065 -0.83218 2.70833E-6 -0.83472 C -0.00117 -0.83912 -0.0017 -0.84375 -0.00261 -0.84815 L -0.00391 -0.85509 L -0.00521 -0.86204 C -0.00651 -0.88218 -0.00768 -0.88866 -0.00521 -0.91018 C -0.00495 -0.91296 -0.00326 -0.91458 -0.00261 -0.91713 C -0.0013 -0.92222 -0.00013 -0.93148 0.0026 -0.93565 C 0.00495 -0.93912 0.00781 -0.94143 0.01028 -0.94468 C 0.02018 -0.95787 0.01067 -0.94606 0.0207 -0.95648 C 0.022 -0.95764 0.02304 -0.95972 0.02448 -0.96088 C 0.02617 -0.96204 0.02799 -0.96227 0.02968 -0.96319 C 0.03229 -0.9662 0.03437 -0.97106 0.0375 -0.97222 C 0.03919 -0.97315 0.04088 -0.97384 0.04258 -0.97454 C 0.04388 -0.97523 0.04518 -0.97639 0.04648 -0.97685 C 0.04857 -0.97778 0.05078 -0.97847 0.05299 -0.97917 C 0.05742 -0.98333 0.05963 -0.98565 0.06458 -0.98866 C 0.06627 -0.98958 0.0681 -0.98981 0.06979 -0.99074 C 0.07239 -0.99213 0.07747 -0.9956 0.07747 -0.99514 C 0.08008 -0.99838 0.08242 -1.00231 0.08528 -1.0044 C 0.08919 -1.00741 0.09544 -1.0118 0.09948 -1.01597 C 0.10078 -1.01736 0.10195 -1.01944 0.10338 -1.0206 C 0.10586 -1.02245 0.11107 -1.02523 0.11107 -1.025 C 0.11159 -1.02755 0.11159 -1.03009 0.11237 -1.03218 C 0.11341 -1.03426 0.11523 -1.03472 0.11627 -1.03657 C 0.11784 -1.03935 0.11888 -1.04282 0.12018 -1.04583 C 0.122 -1.05069 0.12357 -1.05532 0.12539 -1.05972 C 0.12617 -1.06204 0.12656 -1.06505 0.12786 -1.0669 L 0.13177 -1.07106 C 0.13411 -1.08333 0.13229 -1.07616 0.13828 -1.0919 C 0.14153 -1.10046 0.13971 -1.09676 0.14349 -1.10347 L 0.14349 -1.10324 " pathEditMode="relative" rAng="0" ptsTypes="AAAAAAAAAAAAAAAAAAAAAAAAAAAAAAAAAAAAAAAAAAAAAAAAAAAAAAAAAAAAAAAAAAAAAAAAAAAAAAAAAA">
                                      <p:cBhvr>
                                        <p:cTn id="290" dur="3000" fill="hold"/>
                                        <p:tgtEl>
                                          <p:spTgt spid="10486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07" y="-55162"/>
                                    </p:animMotion>
                                  </p:childTnLst>
                                </p:cTn>
                              </p:par>
                              <p:par>
                                <p:cTn id="291" presetID="0" presetClass="path" presetSubtype="0" repeatCount="indefinite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animMotion origin="layout" path="M -0.00951 -0.03495 L -0.00951 -0.03472 C -0.00742 -0.04004 -0.00573 -0.04629 -0.00313 -0.05069 C 0.00156 -0.05902 0.00638 -0.06134 0.01237 -0.06458 C 0.01406 -0.0655 0.01588 -0.06597 0.01758 -0.06712 C 0.02018 -0.06828 0.02279 -0.0699 0.02539 -0.07129 C 0.02669 -0.07222 0.02786 -0.07314 0.02917 -0.07361 C 0.03099 -0.07453 0.03268 -0.07476 0.03437 -0.07592 C 0.04792 -0.08495 0.03151 -0.07731 0.04479 -0.08287 C 0.04648 -0.08449 0.04818 -0.08611 0.04987 -0.08773 C 0.05117 -0.08865 0.0526 -0.08888 0.05377 -0.08981 C 0.05573 -0.09166 0.05716 -0.09467 0.05898 -0.09675 C 0.07174 -0.10995 0.05325 -0.08634 0.06667 -0.10347 C 0.06849 -0.10578 0.07044 -0.10787 0.07187 -0.11064 C 0.08151 -0.12754 0.07057 -0.11342 0.07969 -0.1243 C 0.08008 -0.12662 0.08008 -0.12939 0.08099 -0.13148 C 0.08672 -0.14351 0.08542 -0.13217 0.08867 -0.1449 C 0.08945 -0.14768 0.09388 -0.16666 0.09518 -0.17476 C 0.0957 -0.17777 0.09609 -0.18101 0.09648 -0.18425 C 0.09609 -0.19861 0.09622 -0.21319 0.09518 -0.22777 C 0.09492 -0.23055 0.09336 -0.23217 0.09258 -0.23472 C 0.08919 -0.24537 0.09114 -0.24189 0.08737 -0.25092 C 0.0845 -0.25763 0.08138 -0.26458 0.07838 -0.27152 C 0.07669 -0.27523 0.07474 -0.2787 0.07318 -0.2831 C 0.06966 -0.29259 0.07031 -0.29166 0.06419 -0.30162 C 0.0625 -0.30416 0.06081 -0.30625 0.05898 -0.30787 C 0.05208 -0.31574 0.05508 -0.30925 0.04857 -0.31967 C 0.04544 -0.325 0.04154 -0.3287 0.03958 -0.33611 C 0.03867 -0.33888 0.03802 -0.34212 0.03698 -0.34513 C 0.02851 -0.36944 0.03789 -0.33773 0.02917 -0.36597 C 0.02786 -0.37013 0.02682 -0.37476 0.02539 -0.37962 C 0.02422 -0.38263 0.02266 -0.38518 0.02148 -0.38865 C 0.01914 -0.39513 0.01888 -0.39837 0.01758 -0.40486 C 0.01719 -0.4118 0.0168 -0.41875 0.01627 -0.42523 C 0.01549 -0.43518 0.01484 -0.43703 0.01367 -0.44606 C 0.01328 -0.45023 0.01289 -0.45393 0.01237 -0.4574 C 0.01289 -0.47175 0.01263 -0.48564 0.01367 -0.49907 C 0.01393 -0.50231 0.0151 -0.50578 0.01627 -0.5081 C 0.02617 -0.52893 0.02344 -0.52638 0.03177 -0.53125 C 0.03594 -0.54212 0.03255 -0.53564 0.03958 -0.54259 C 0.04505 -0.54861 0.04596 -0.553 0.05377 -0.55648 L 0.05898 -0.55902 C 0.06758 -0.56921 0.05755 -0.55856 0.06797 -0.56574 C 0.0707 -0.56782 0.07305 -0.57129 0.07578 -0.57268 C 0.08763 -0.57824 0.11055 -0.58425 0.12357 -0.58634 C 0.13138 -0.5875 0.13919 -0.58773 0.14687 -0.58888 C 0.15143 -0.59166 0.15651 -0.59444 0.1612 -0.5956 C 0.16797 -0.59699 0.17487 -0.59699 0.18177 -0.59791 C 0.18398 -0.59953 0.18607 -0.60138 0.18828 -0.60277 C 0.18997 -0.60347 0.1918 -0.60347 0.19349 -0.60486 C 0.19492 -0.60578 0.19596 -0.60833 0.19739 -0.60925 C 0.19987 -0.61134 0.2026 -0.6125 0.20508 -0.61388 C 0.20729 -0.61527 0.20937 -0.61712 0.21159 -0.61851 C 0.21888 -0.63148 0.20755 -0.61064 0.2181 -0.63472 C 0.21953 -0.63796 0.22148 -0.64074 0.22318 -0.64375 C 0.22591 -0.66296 0.22266 -0.64398 0.22708 -0.65995 C 0.22995 -0.6699 0.22982 -0.67453 0.23229 -0.68518 C 0.23294 -0.68842 0.23398 -0.69143 0.23489 -0.69444 C 0.23633 -0.72476 0.2375 -0.74074 0.2375 -0.77476 C 0.2375 -0.78101 0.23698 -0.78726 0.2362 -0.79351 C 0.23568 -0.79652 0.23437 -0.79953 0.23359 -0.80254 C 0.23307 -0.80486 0.23294 -0.80694 0.23229 -0.80949 C 0.22708 -0.82592 0.22747 -0.81944 0.22318 -0.83472 C 0.22266 -0.83703 0.22252 -0.83912 0.22187 -0.84189 C 0.22083 -0.8456 0.21914 -0.84907 0.2181 -0.853 C 0.21706 -0.85648 0.21667 -0.86087 0.21549 -0.86458 C 0.21445 -0.86689 0.21276 -0.86898 0.21159 -0.87129 C 0.20885 -0.87708 0.20625 -0.88333 0.20377 -0.88981 C 0.20299 -0.89166 0.20234 -0.89444 0.20117 -0.89652 C 0.20013 -0.89837 0.19857 -0.8993 0.19739 -0.90138 C 0.19544 -0.90416 0.19401 -0.9074 0.19219 -0.91018 C 0.19101 -0.91226 0.18945 -0.91319 0.18828 -0.91504 C 0.18737 -0.9162 0.18672 -0.91828 0.18568 -0.91944 C 0.18372 -0.92199 0.18138 -0.92407 0.1793 -0.92638 C 0.17656 -0.92939 0.17409 -0.93263 0.17148 -0.93564 C 0.16523 -0.94259 0.16354 -0.94328 0.15729 -0.95162 C 0.15547 -0.95393 0.15377 -0.95625 0.15208 -0.95856 C 0.15078 -0.96041 0.14935 -0.96134 0.14818 -0.96342 C 0.14206 -0.97222 0.14635 -0.96712 0.1418 -0.97708 C 0.13867 -0.98356 0.13776 -0.98425 0.13398 -0.98842 C 0.13307 -0.99074 0.13242 -0.99328 0.13138 -0.9956 C 0.122 -1.01481 0.12956 -0.9956 0.12357 -1.01134 C 0.12318 -1.01388 0.12305 -1.01643 0.12239 -1.01851 C 0.12083 -1.02314 0.1181 -1.02708 0.11719 -1.0324 C 0.1168 -1.03472 0.11627 -1.0368 0.11588 -1.03935 C 0.11263 -1.05925 0.11641 -1.03865 0.11328 -1.05509 C 0.11367 -1.07037 0.11341 -1.08587 0.11458 -1.10115 C 0.11484 -1.10393 0.11654 -1.10555 0.11719 -1.1081 C 0.11823 -1.1125 0.11888 -1.11712 0.11979 -1.12175 C 0.12018 -1.12407 0.12044 -1.12662 0.12109 -1.1287 C 0.12187 -1.13171 0.12252 -1.13518 0.12357 -1.13796 C 0.12474 -1.1405 0.12617 -1.14259 0.12747 -1.1449 C 0.12799 -1.14699 0.12838 -1.1493 0.12877 -1.15162 C 0.1293 -1.15462 0.1293 -1.1581 0.13008 -1.16087 C 0.13581 -1.18101 0.13529 -1.16782 0.13529 -1.17939 L 0.13529 -1.17916 " pathEditMode="relative" rAng="0" ptsTypes="AAAAAAAAAAAAAAAAAAAAAAAAAAAAAAAAAAAAAAAAAAAAAAAAAAAAAAAAAAAAAAAAAAAAAAAAAAAAAAAAAAAAAAAAAAAAAAAA">
                                      <p:cBhvr>
                                        <p:cTn id="292" dur="3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344" y="-57199"/>
                                    </p:animMotion>
                                  </p:childTnLst>
                                </p:cTn>
                              </p:par>
                              <p:par>
                                <p:cTn id="293" presetID="0" presetClass="path" presetSubtype="0" repeatCount="indefinite" fill="hold" nodeType="withEffect">
                                  <p:stCondLst>
                                    <p:cond delay="2600"/>
                                  </p:stCondLst>
                                  <p:childTnLst>
                                    <p:animMotion origin="layout" path="M -2.08333E-6 1.48148E-6 L -2.08333E-6 0.00023 C 0.00352 -0.00324 0.0069 -0.00671 0.01042 -0.00926 C 0.01289 -0.01111 0.0181 -0.01389 0.0181 -0.01366 C 0.02136 -0.01968 0.02201 -0.02153 0.02722 -0.02546 C 0.03008 -0.02755 0.03321 -0.02847 0.0362 -0.03009 C 0.03841 -0.0331 0.0405 -0.03634 0.04271 -0.03912 C 0.04479 -0.04167 0.04714 -0.04352 0.04922 -0.04607 C 0.05091 -0.04815 0.05261 -0.0507 0.0543 -0.05301 C 0.05521 -0.05533 0.05599 -0.05764 0.0569 -0.05996 C 0.05899 -0.06458 0.06159 -0.06852 0.06341 -0.07361 C 0.06472 -0.07708 0.06511 -0.08148 0.06602 -0.08519 C 0.0668 -0.0882 0.06771 -0.09121 0.06862 -0.09445 C 0.0694 -0.10208 0.07188 -0.10972 0.07123 -0.11736 C 0.06914 -0.13958 0.07005 -0.1456 0.06341 -0.16343 C 0.0625 -0.16574 0.06198 -0.16829 0.06081 -0.17014 C 0.05977 -0.17222 0.05808 -0.17292 0.0569 -0.17477 C 0.05638 -0.17593 0.05117 -0.18843 0.05052 -0.19097 C 0.04948 -0.19468 0.04909 -0.19884 0.04792 -0.20232 C 0.04518 -0.20972 0.04141 -0.21551 0.0388 -0.22315 C 0.03412 -0.23704 0.03711 -0.23218 0.03112 -0.23912 C 0.025 -0.26621 0.02917 -0.25625 0.02071 -0.27107 C 0.01797 -0.29074 0.02175 -0.27107 0.0155 -0.28727 C 0.01485 -0.28958 0.01498 -0.29236 0.01433 -0.29421 C 0.01315 -0.29769 0.01185 -0.30023 0.01042 -0.30347 C 0.0069 -0.31042 0.00625 -0.30926 0.00391 -0.31736 C 0.00326 -0.31945 0.00313 -0.32199 0.00261 -0.32431 C 0.00183 -0.32732 0.00065 -0.33033 -2.08333E-6 -0.33357 C -0.00052 -0.33634 -0.00078 -0.33958 -0.0013 -0.34259 C -0.00495 -0.36574 0.00026 -0.33009 -0.00377 -0.3588 C -0.00299 -0.38658 -0.00247 -0.41528 -0.0013 -0.44375 C -0.00117 -0.44607 -0.00052 -0.44838 -2.08333E-6 -0.4507 C 0.00078 -0.45301 0.00183 -0.45509 0.00261 -0.45764 C 0.00664 -0.46991 0.003 -0.46366 0.00912 -0.4713 C 0.00977 -0.47523 0.01146 -0.48496 0.01302 -0.4875 C 0.02409 -0.50533 0.02201 -0.49607 0.03112 -0.5081 C 0.03281 -0.51042 0.03477 -0.51227 0.0362 -0.51505 C 0.03776 -0.51759 0.03841 -0.52199 0.04011 -0.52431 C 0.04193 -0.52685 0.0444 -0.52685 0.04662 -0.52894 C 0.04792 -0.53125 0.04896 -0.5338 0.05052 -0.53542 C 0.05156 -0.53704 0.05313 -0.53704 0.0543 -0.53773 C 0.05612 -0.53935 0.05794 -0.54074 0.05951 -0.54236 C 0.06354 -0.54699 0.0681 -0.55556 0.0724 -0.55857 C 0.07461 -0.56019 0.07683 -0.56158 0.07891 -0.5632 C 0.08867 -0.57176 0.08203 -0.56759 0.08933 -0.57477 C 0.09089 -0.57639 0.09271 -0.57801 0.0944 -0.5794 C 0.09792 -0.58218 0.10104 -0.58264 0.10482 -0.58403 C 0.10625 -0.58565 0.11406 -0.59445 0.11641 -0.5956 C 0.12071 -0.59769 0.1293 -0.60023 0.1293 -0.6 C 0.12982 -0.6007 0.13711 -0.61065 0.13841 -0.61158 C 0.14128 -0.61366 0.1444 -0.61458 0.1474 -0.61621 C 0.14883 -0.6169 0.15013 -0.61736 0.1513 -0.61852 C 0.16042 -0.62662 0.14857 -0.62107 0.16302 -0.62546 L 0.17071 -0.63009 C 0.17201 -0.63079 0.17331 -0.63148 0.17461 -0.63241 C 0.178 -0.63472 0.18138 -0.63727 0.1849 -0.63912 C 0.18828 -0.64074 0.19089 -0.64144 0.19401 -0.64375 C 0.2099 -0.65579 0.19011 -0.64144 0.20313 -0.65301 C 0.2043 -0.65417 0.20573 -0.6544 0.2069 -0.65533 C 0.20873 -0.65671 0.21029 -0.6588 0.21211 -0.65996 C 0.2155 -0.66204 0.2181 -0.66181 0.22123 -0.66435 C 0.2349 -0.67662 0.21589 -0.66273 0.22891 -0.6713 C 0.23451 -0.67523 0.24063 -0.67708 0.24571 -0.68287 C 0.24792 -0.68519 0.25013 -0.6875 0.25222 -0.68982 C 0.25352 -0.69097 0.25469 -0.69283 0.25612 -0.69445 C 0.25729 -0.69514 0.25873 -0.6956 0.26003 -0.69676 C 0.2612 -0.69792 0.26276 -0.69908 0.2638 -0.70139 C 0.26485 -0.70324 0.26524 -0.70602 0.26641 -0.70787 C 0.26745 -0.70949 0.26901 -0.70949 0.27018 -0.71019 C 0.27422 -0.71713 0.27943 -0.72246 0.2819 -0.73102 C 0.28672 -0.74792 0.2819 -0.73333 0.28828 -0.74722 C 0.29193 -0.75486 0.29037 -0.75417 0.29362 -0.76343 C 0.29466 -0.76644 0.29623 -0.76921 0.29753 -0.77222 C 0.3 -0.77871 0.30521 -0.79468 0.30638 -0.79769 C 0.30716 -0.8 0.30847 -0.80232 0.30899 -0.80463 C 0.31133 -0.81273 0.31263 -0.81621 0.31433 -0.825 C 0.31472 -0.82824 0.31472 -0.83125 0.31563 -0.83426 C 0.31615 -0.83704 0.31732 -0.83889 0.3181 -0.84121 C 0.31914 -0.84421 0.31992 -0.84746 0.32071 -0.85046 C 0.3211 -0.85741 0.3211 -0.86435 0.32188 -0.87107 C 0.32253 -0.87593 0.3237 -0.88033 0.32448 -0.88496 L 0.32591 -0.8919 C 0.32865 -0.93102 0.3263 -0.9169 0.32982 -0.93565 C 0.33021 -0.94792 0.33112 -0.95996 0.33112 -0.97222 C 0.33112 -1.05996 0.33386 -1.03704 0.32852 -1.07546 C 0.32813 -1.08565 0.32787 -1.0956 0.32709 -1.10556 C 0.32709 -1.1081 0.32669 -1.11065 0.32591 -1.1125 C 0.32487 -1.11482 0.32331 -1.11551 0.32188 -1.11713 L 0.3194 -1.13102 L 0.3181 -1.13796 L 0.3181 -1.13773 " pathEditMode="relative" rAng="0" ptsTypes="AAAAAAAAAAAAAAAAAAAAAAAAAAAAAAAAAAAAAAAAAAAAAAAAAAAAAAAAAAAAAAAAAAAAAAAAAAAAAAAAAAAAAAAAAAA">
                                      <p:cBhvr>
                                        <p:cTn id="294" dur="3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393" y="-56875"/>
                                    </p:animMotion>
                                  </p:childTnLst>
                                </p:cTn>
                              </p:par>
                              <p:par>
                                <p:cTn id="295" presetID="0" presetClass="path" presetSubtype="0" repeatCount="indefinite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animMotion origin="layout" path="M -0.0017 -0.03635 L -0.0017 -0.03611 C 0.00143 -0.04028 0.00455 -0.04375 0.00742 -0.04792 C 0.02382 -0.07269 0.00885 -0.0544 0.01901 -0.06644 C 0.02148 -0.07477 0.02174 -0.07755 0.02552 -0.08472 C 0.02838 -0.09028 0.03203 -0.09468 0.03463 -0.10093 C 0.03854 -0.11042 0.04036 -0.11551 0.04622 -0.12385 C 0.04843 -0.12685 0.05078 -0.12963 0.05273 -0.1331 C 0.05429 -0.13588 0.05768 -0.14514 0.05911 -0.14908 C 0.06211 -0.16991 0.05794 -0.14746 0.06432 -0.16528 C 0.0664 -0.17107 0.06783 -0.17755 0.06953 -0.18357 C 0.07031 -0.18658 0.07148 -0.18959 0.07213 -0.19283 C 0.07252 -0.19514 0.07265 -0.19769 0.07343 -0.19977 C 0.07434 -0.20232 0.07604 -0.20417 0.07721 -0.20648 C 0.07773 -0.21204 0.07864 -0.22361 0.07981 -0.22963 C 0.08138 -0.23727 0.08502 -0.25255 0.08502 -0.25232 C 0.08737 -0.27709 0.08711 -0.26783 0.08502 -0.30463 C 0.08463 -0.31273 0.0819 -0.32176 0.08112 -0.32847 C 0.08099 -0.33033 0.07916 -0.34653 0.07851 -0.34908 C 0.0776 -0.35324 0.07578 -0.35648 0.07474 -0.36065 C 0.07356 -0.36505 0.07291 -0.36968 0.07213 -0.37361 C 0.07161 -0.37662 0.07161 -0.38079 0.07083 -0.38357 C 0.0694 -0.38843 0.06562 -0.39746 0.06562 -0.39722 C 0.06341 -0.41227 0.06562 -0.40023 0.06171 -0.41574 C 0.0608 -0.41945 0.06041 -0.42385 0.05911 -0.42732 C 0.05651 -0.43472 0.05013 -0.44722 0.05013 -0.44699 C 0.04544 -0.47315 0.05286 -0.43496 0.04622 -0.46181 C 0.03919 -0.49005 0.0483 -0.4632 0.03971 -0.48472 C 0.03802 -0.48935 0.03632 -0.49398 0.03463 -0.49861 L 0.03203 -0.50533 C 0.03033 -0.51158 0.03046 -0.51273 0.02682 -0.52385 C 0.02578 -0.52639 0.02395 -0.52801 0.02291 -0.53079 C 0.0164 -0.54676 0.0233 -0.53334 0.01901 -0.54676 C 0.01393 -0.5632 0.01432 -0.55672 0.01002 -0.57199 C 0.00937 -0.57431 0.00924 -0.57685 0.00872 -0.57894 C 0.00794 -0.58218 0.00703 -0.58287 0.00612 -0.58588 C 0.00325 -0.6081 0.00677 -0.58426 0.00221 -0.60648 C 0.00117 -0.61111 -0.00039 -0.62037 -0.00039 -0.62014 C -0.00079 -0.63866 -0.00092 -0.65718 -0.0017 -0.67547 C -0.00222 -0.69167 -0.00339 -0.70764 -0.0043 -0.72385 C -0.00469 -0.73218 -0.00495 -0.74074 -0.00547 -0.74908 C -0.00586 -0.75232 -0.00651 -0.75972 -0.00677 -0.76528 C -0.00782 -0.78195 -0.00756 -0.78982 -0.00938 -0.80486 C -0.01224 -0.82871 -0.00912 -0.79514 -0.01198 -0.82269 C -0.0125 -0.82801 -0.01263 -0.83357 -0.01329 -0.83866 C -0.01394 -0.84167 -0.01589 -0.85232 -0.01589 -0.85209 C -0.01628 -0.85695 -0.01667 -0.85996 -0.01719 -0.86621 C -0.01745 -0.86852 -0.01823 -0.8706 -0.01849 -0.87292 C -0.01914 -0.87986 -0.01901 -0.88681 -0.0198 -0.89375 C -0.02032 -0.89838 -0.0224 -0.90741 -0.0224 -0.90718 C -0.02279 -0.9206 -0.02305 -0.93357 -0.0237 -0.94653 C -0.02396 -0.95185 -0.02487 -0.95718 -0.02487 -0.96273 C -0.02487 -0.97037 -0.02409 -0.97801 -0.0237 -0.98565 C -0.0224 -1.0044 -0.02435 -0.99815 -0.01849 -1.00857 C -0.01745 -1.01435 -0.01706 -1.01806 -0.01459 -1.02246 C -0.01355 -1.02431 -0.01198 -1.02547 -0.01068 -1.02709 C -0.00964 -1.03264 -0.00938 -1.03635 -0.00677 -1.04074 C -0.00534 -1.04352 -0.00313 -1.04491 -0.0017 -1.04769 C 0.00416 -1.0581 -0.00274 -1.05232 0.00481 -1.05695 C 0.00612 -1.05926 0.00716 -1.06204 0.00872 -1.06389 C 0.00989 -1.06505 0.01132 -1.06505 0.01263 -1.06597 C 0.01393 -1.06736 0.01523 -1.06922 0.0164 -1.07037 C 0.02083 -1.08218 0.0177 -1.07616 0.02682 -1.08681 L 0.03073 -1.09144 C 0.03112 -1.09375 0.03099 -1.0963 0.03203 -1.09838 C 0.03294 -1.1 0.03463 -1.09931 0.0358 -1.1007 C 0.03776 -1.10255 0.03945 -1.10486 0.04101 -1.10741 C 0.05234 -1.12547 0.04309 -1.11366 0.05143 -1.12361 C 0.05182 -1.12593 0.05208 -1.12824 0.05273 -1.13056 C 0.05559 -1.14051 0.05559 -1.13519 0.05911 -1.14653 C 0.06067 -1.15162 0.06158 -1.15741 0.06302 -1.16273 C 0.0651 -1.17014 0.06432 -1.16945 0.06692 -1.16945 L 0.06692 -1.16922 " pathEditMode="relative" rAng="0" ptsTypes="AAAAAAAAAAAAAAAAAAAAAAAAAAAAAAAAAAAAAAAAAAAAAAAAAAAAAAAAAAAAAAAAAAAAAAAAA">
                                      <p:cBhvr>
                                        <p:cTn id="296" dur="3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55" y="-56644"/>
                                    </p:animMotion>
                                  </p:childTnLst>
                                </p:cTn>
                              </p:par>
                              <p:par>
                                <p:cTn id="297" presetID="0" presetClass="path" presetSubtype="0" repeatCount="indefinite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animMotion origin="layout" path="M 2.5E-6 3.33333E-6 L 2.5E-6 0.00023 C 0.00247 -0.00463 0.00495 -0.00949 0.00768 -0.01389 C 0.00885 -0.01574 0.01041 -0.01667 0.01159 -0.01852 C 0.01263 -0.02037 0.01289 -0.02361 0.01419 -0.02547 C 0.01523 -0.02686 0.01679 -0.02686 0.0181 -0.02778 C 0.01979 -0.02917 0.02148 -0.03079 0.02317 -0.03241 C 0.02448 -0.03449 0.02565 -0.03704 0.02708 -0.03912 C 0.03242 -0.04699 0.03711 -0.05093 0.04127 -0.05996 C 0.04609 -0.07014 0.04232 -0.06551 0.04648 -0.08056 C 0.05104 -0.09676 0.0487 -0.09005 0.05299 -0.10116 C 0.05338 -0.1051 0.0539 -0.10903 0.05429 -0.11273 C 0.05547 -0.12454 0.05586 -0.13056 0.05677 -0.1426 C 0.05664 -0.14699 0.05729 -0.17315 0.05429 -0.18403 C 0.05351 -0.18658 0.05247 -0.18866 0.05169 -0.19098 C 0.04961 -0.20556 0.0513 -0.19746 0.04518 -0.21389 L 0.04518 -0.21366 C 0.04427 -0.21783 0.04375 -0.22176 0.04258 -0.2257 C 0.04205 -0.22755 0.04075 -0.22848 0.03997 -0.2301 C 0.03763 -0.23588 0.03489 -0.24167 0.03359 -0.24861 C 0.03177 -0.25787 0.03307 -0.25324 0.02969 -0.26227 C 0.02539 -0.28588 0.0319 -0.24954 0.02708 -0.27824 C 0.0263 -0.28311 0.02526 -0.2875 0.02448 -0.29213 C 0.02187 -0.3088 0.02513 -0.29838 0.02057 -0.31042 C 0.01797 -0.34306 0.01797 -0.33727 0.02057 -0.38866 C 0.02083 -0.39283 0.02252 -0.3963 0.02317 -0.40047 C 0.02734 -0.42176 0.022 -0.39885 0.02578 -0.41644 C 0.03177 -0.44468 0.02513 -0.4125 0.03099 -0.43681 C 0.03229 -0.44236 0.03268 -0.44723 0.03359 -0.45301 C 0.03398 -0.45533 0.03424 -0.45787 0.03489 -0.45996 C 0.03594 -0.46412 0.03737 -0.4676 0.03867 -0.4713 C 0.03958 -0.47686 0.03997 -0.48264 0.04127 -0.4875 C 0.04362 -0.4963 0.04713 -0.49815 0.05039 -0.50579 C 0.05156 -0.50857 0.05195 -0.51227 0.05299 -0.51528 C 0.05403 -0.51829 0.05573 -0.52107 0.05677 -0.52431 C 0.05833 -0.52871 0.05924 -0.5338 0.06067 -0.5382 C 0.06185 -0.54167 0.06341 -0.54398 0.06458 -0.54723 C 0.07578 -0.57709 0.06198 -0.54098 0.07109 -0.57014 C 0.07213 -0.57361 0.07383 -0.57616 0.07487 -0.5794 C 0.07591 -0.58241 0.07656 -0.58588 0.07747 -0.58866 C 0.07877 -0.5926 0.08034 -0.59607 0.08138 -0.60023 C 0.08997 -0.63287 0.08255 -0.61366 0.09049 -0.63241 C 0.09088 -0.63611 0.09101 -0.64005 0.09179 -0.64375 C 0.09635 -0.66852 0.09271 -0.63797 0.09557 -0.66227 C 0.09648 -0.66991 0.09817 -0.68519 0.09817 -0.68496 C 0.09857 -0.69398 0.09987 -0.72732 0.10078 -0.73797 C 0.10182 -0.75116 0.1026 -0.76459 0.10469 -0.77732 C 0.1056 -0.78264 0.10625 -0.78797 0.10729 -0.79329 C 0.10833 -0.79885 0.11002 -0.80394 0.1112 -0.80949 C 0.11211 -0.81389 0.11289 -0.81852 0.11367 -0.82315 C 0.11419 -0.82755 0.11419 -0.83218 0.11497 -0.83681 C 0.11679 -0.84607 0.1194 -0.8551 0.12148 -0.86436 C 0.12239 -0.86829 0.12357 -0.87176 0.12409 -0.8757 C 0.12487 -0.88334 0.12591 -0.89098 0.12669 -0.89885 C 0.12708 -0.90324 0.12747 -0.90787 0.12799 -0.9125 C 0.12903 -0.92315 0.12916 -0.92338 0.1306 -0.93334 C 0.13099 -0.94584 0.13177 -0.95764 0.13177 -0.97037 C 0.13177 -1.06598 0.13203 -1.0301 0.12929 -1.08033 C 0.12877 -1.08982 0.12812 -1.10857 0.12669 -1.11945 C 0.12604 -1.12408 0.12487 -1.12871 0.12409 -1.13334 L 0.12278 -1.14005 L 0.12148 -1.14699 C 0.12109 -1.14931 0.12096 -1.15186 0.12018 -1.15394 C 0.11927 -1.15625 0.11862 -1.1588 0.11758 -1.16088 C 0.11185 -1.17292 0.1151 -1.16273 0.11237 -1.17246 L 0.11237 -1.17223 " pathEditMode="relative" rAng="0" ptsTypes="AAAAAAAAAAAAAAAAAAAAAAAAAAAAAAAAAAAAAAAAAAAAAAAAAAAAAAAAAAAAAAAAAA">
                                      <p:cBhvr>
                                        <p:cTn id="298" dur="3000" fill="hold"/>
                                        <p:tgtEl>
                                          <p:spTgt spid="10486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89" y="-58611"/>
                                    </p:animMotion>
                                  </p:childTnLst>
                                </p:cTn>
                              </p:par>
                              <p:par>
                                <p:cTn id="299" presetID="0" presetClass="path" presetSubtype="0" repeatCount="indefinite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8.33333E-7 -3.7037E-7 L 8.33333E-7 0.00023 C -0.00117 -0.01018 -0.00221 -0.02014 -0.00378 -0.03009 C -0.00482 -0.03681 -0.00742 -0.05 -0.00742 -0.04977 C -0.00703 -0.05556 -0.00599 -0.07315 -0.00378 -0.08009 C -0.00156 -0.08704 0.0013 -0.09352 0.00378 -0.1 L 0.00755 -0.11018 C 0.00872 -0.11343 0.00911 -0.11875 0.01133 -0.12014 L 0.01693 -0.12338 C 0.0194 -0.13009 0.02122 -0.13773 0.02435 -0.14352 C 0.0263 -0.14676 0.02838 -0.14977 0.03008 -0.15347 C 0.03281 -0.15972 0.03503 -0.16667 0.0375 -0.17338 C 0.0388 -0.17685 0.04049 -0.17963 0.04128 -0.18333 L 0.04687 -0.21343 L 0.04883 -0.22338 C 0.04818 -0.23681 0.04831 -0.25023 0.04687 -0.26343 C 0.04648 -0.26736 0.04401 -0.26968 0.0431 -0.27338 C 0.04154 -0.27986 0.04115 -0.28704 0.03945 -0.29352 C 0.03815 -0.29815 0.03672 -0.30231 0.03568 -0.30671 C 0.03372 -0.31481 0.0332 -0.32153 0.0319 -0.33009 C 0.03138 -0.33356 0.0306 -0.33681 0.03008 -0.34005 C 0.02917 -0.35046 0.0263 -0.38495 0.0263 -0.39352 C 0.0263 -0.41458 0.02721 -0.43588 0.02812 -0.45671 C 0.02851 -0.46458 0.02838 -0.47268 0.03008 -0.48009 C 0.03164 -0.4875 0.03607 -0.49236 0.0375 -0.5 C 0.0388 -0.50671 0.03906 -0.51389 0.04128 -0.52014 C 0.04466 -0.52893 0.04557 -0.52963 0.04687 -0.54005 C 0.04805 -0.54931 0.04805 -0.56111 0.05065 -0.57014 C 0.05794 -0.59583 0.05156 -0.56481 0.05625 -0.59005 C 0.0595 -0.63518 0.05924 -0.6169 0.05443 -0.68333 C 0.05378 -0.69074 0.05026 -0.70046 0.04883 -0.70671 C 0.04805 -0.70972 0.04792 -0.71366 0.04687 -0.71667 C 0.04531 -0.72153 0.0431 -0.72569 0.04128 -0.73009 C 0.03841 -0.75 0.04023 -0.73912 0.03568 -0.76343 L 0.03372 -0.77315 C 0.0332 -0.77662 0.03216 -0.77963 0.0319 -0.78333 C 0.02956 -0.80787 0.03099 -0.79653 0.02812 -0.81667 C 0.02891 -0.83866 0.02851 -0.86412 0.0319 -0.88681 C 0.03294 -0.89352 0.03346 -0.90093 0.03568 -0.90671 L 0.03945 -0.91667 C 0.03997 -0.92454 0.04036 -0.93241 0.04128 -0.94005 C 0.04167 -0.94352 0.04258 -0.94676 0.0431 -0.95 C 0.04779 -0.9794 0.04245 -0.94931 0.04687 -0.97338 C 0.04622 -0.98889 0.04596 -1.00463 0.04505 -1.02014 C 0.04479 -1.02454 0.04388 -1.02893 0.0431 -1.03333 C 0.03919 -1.05671 0.0401 -1.04884 0.03568 -1.07014 C 0.03255 -1.08495 0.0349 -1.07593 0.0319 -1.09329 C 0.03073 -1.1 0.02943 -1.10671 0.02812 -1.11343 C 0.02747 -1.11667 0.02734 -1.12014 0.0263 -1.12315 C 0.025 -1.12639 0.02357 -1.12963 0.02253 -1.1331 C 0.02161 -1.13634 0.02148 -1.14005 0.0207 -1.14306 C 0.01966 -1.14676 0.01693 -1.15324 0.01693 -1.15301 L 0.01693 -1.15324 " pathEditMode="relative" rAng="0" ptsTypes="AAAAAAAAAAAAAAAAAAAAAAAAAAAAAAAAAAAAAAAAAAAAAAAAAAAAA">
                                      <p:cBhvr>
                                        <p:cTn id="300" dur="2000" fill="hold"/>
                                        <p:tgtEl>
                                          <p:spTgt spid="10486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39" y="-57639"/>
                                    </p:animMotion>
                                  </p:childTnLst>
                                </p:cTn>
                              </p:par>
                              <p:par>
                                <p:cTn id="301" presetID="0" presetClass="path" presetSubtype="0" repeatCount="indefinite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4.375E-6 -1.85185E-6 L 4.375E-6 0.00023 C 0.00429 -0.00555 0.00924 -0.00995 0.01315 -0.01666 C 0.01445 -0.01921 0.01367 -0.02407 0.01497 -0.02685 C 0.01692 -0.03102 0.01992 -0.03333 0.02252 -0.0368 C 0.02591 -0.05509 0.02226 -0.03866 0.02812 -0.05671 C 0.03763 -0.08634 0.02643 -0.05579 0.03554 -0.08009 C 0.03541 -0.08565 0.03711 -0.12754 0.02994 -0.14004 C 0.02851 -0.14259 0.02617 -0.14236 0.02434 -0.14352 C 0.02304 -0.15046 0.02213 -0.1581 0.01875 -0.16342 C 0.01536 -0.16875 0.00742 -0.17685 0.00742 -0.17662 C -0.00326 -0.20532 0.01106 -0.17176 -0.00196 -0.19004 C -0.00365 -0.19259 -0.00404 -0.19722 -0.0056 -0.2 C -0.0073 -0.20301 -0.00951 -0.20416 -0.01133 -0.20671 C -0.01849 -0.21759 -0.01394 -0.21666 -0.01875 -0.21666 L -0.01498 -0.27014 C -0.01185 -0.28449 -0.00834 -0.29861 -0.0056 -0.31342 C -0.00508 -0.31666 -0.00482 -0.32037 -0.00378 -0.32338 C -0.00235 -0.32731 4.375E-6 -0.33009 0.00182 -0.33333 C 0.00377 -0.34375 0.00572 -0.35694 0.01119 -0.36342 L 0.01679 -0.37014 C 0.01744 -0.37338 0.01744 -0.37731 0.01875 -0.38009 C 0.02682 -0.39815 0.02252 -0.3743 0.02812 -0.39676 C 0.02968 -0.40324 0.0319 -0.41666 0.0319 -0.41643 C 0.03125 -0.43449 0.03203 -0.45254 0.02994 -0.47014 C 0.02942 -0.47477 0.02578 -0.47616 0.02434 -0.48009 C 0.0233 -0.48217 0.02369 -0.48657 0.02252 -0.49004 C 0.01927 -0.49653 0.01497 -0.50162 0.01119 -0.50995 C 0.00833 -0.51528 0.00416 -0.52384 4.375E-6 -0.52662 C -0.003 -0.5287 -0.00625 -0.5287 -0.00938 -0.53009 C -0.01875 -0.53426 -0.01146 -0.53171 -0.02058 -0.54004 C -0.0362 -0.55393 -0.01576 -0.53102 -0.03191 -0.55 C -0.04193 -0.57662 -0.02878 -0.54444 -0.04128 -0.56666 C -0.04441 -0.57176 -0.04935 -0.5919 -0.05066 -0.59676 C -0.0517 -0.60023 -0.05313 -0.60185 -0.05443 -0.60671 C -0.06029 -0.64815 -0.05274 -0.59653 -0.05808 -0.63009 C -0.05886 -0.63449 -0.05938 -0.63889 -0.06003 -0.64329 C -0.06081 -0.66319 -0.06394 -0.68912 -0.06003 -0.70995 C -0.05925 -0.71389 -0.05782 -0.71713 -0.05625 -0.71991 C -0.05469 -0.72291 -0.05248 -0.72454 -0.05066 -0.72662 C -0.03763 -0.76111 -0.05834 -0.70949 -0.03933 -0.74329 C -0.02175 -0.77361 -0.04037 -0.75069 -0.02813 -0.78333 L -0.02435 -0.79329 C -0.025 -0.80254 -0.02526 -0.81875 -0.02813 -0.83009 C -0.02917 -0.83356 -0.03099 -0.83634 -0.03191 -0.84004 C -0.03347 -0.84629 -0.03568 -0.85903 -0.03568 -0.85879 C -0.0362 -0.89329 -0.03646 -0.92662 -0.0375 -0.95995 C -0.03829 -0.98449 -0.03868 -0.97685 -0.04128 -0.99329 C -0.04193 -0.99768 -0.04245 -1.00231 -0.0431 -1.00671 C -0.04362 -1.00995 -0.04454 -1.01319 -0.04506 -1.01666 C -0.04584 -1.02222 -0.04623 -1.02778 -0.04688 -1.03333 C -0.04844 -1.04583 -0.04857 -1.04537 -0.05066 -1.05671 C -0.05 -1.06551 -0.05079 -1.075 -0.0487 -1.08333 C -0.04792 -1.08657 -0.0448 -1.08495 -0.0431 -1.08657 C -0.04037 -1.08935 -0.03855 -1.09444 -0.03568 -1.09653 C -0.03269 -1.09884 -0.0293 -1.09838 -0.02631 -1.1 C -0.02305 -1.10162 -0.02006 -1.10463 -0.01693 -1.10671 C -0.01316 -1.10903 -0.00925 -1.11065 -0.0056 -1.11319 C -0.003 -1.11504 -0.00079 -1.11829 0.00182 -1.11991 C 0.00429 -1.12153 0.0069 -1.12199 0.00937 -1.12338 C 0.01119 -1.1243 0.01302 -1.12569 0.01497 -1.12662 C 0.03476 -1.13657 0.00703 -1.12083 0.03372 -1.13657 L 0.03932 -1.14004 C 0.04921 -1.15717 0.0401 -1.14398 0.05429 -1.15648 C 0.05729 -1.15903 0.06549 -1.1706 0.06744 -1.17315 C 0.06927 -1.17546 0.07109 -1.17801 0.07304 -1.17963 C 0.07487 -1.18125 0.07695 -1.18125 0.07864 -1.1831 C 0.08268 -1.18704 0.08997 -1.19629 0.08997 -1.19606 L 0.09375 -1.20648 L 0.09375 -1.20625 L 0.09375 -1.20648 " pathEditMode="relative" rAng="0" ptsTypes="AAAAAAAAAAAAAAAAAAAAAAAAAAAAAAAAAAAAAAAAAAAAAAAAAAAAAAAAAAAAAAAAAAAAAAA">
                                      <p:cBhvr>
                                        <p:cTn id="302" dur="2000" fill="hold"/>
                                        <p:tgtEl>
                                          <p:spTgt spid="10486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89" y="-60301"/>
                                    </p:animMotion>
                                  </p:childTnLst>
                                </p:cTn>
                              </p:par>
                              <p:par>
                                <p:cTn id="303" presetID="0" presetClass="path" presetSubtype="0" repeatCount="indefinite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2.08333E-6 3.7037E-7 L 2.08333E-6 0.00023 C 0.0013 -0.00648 0.00273 -0.01296 0.00403 -0.01944 C 0.00456 -0.02199 0.00469 -0.02454 0.00534 -0.02685 C 0.00612 -0.0294 0.00716 -0.03171 0.00807 -0.03403 C 0.0082 -0.03472 0.01015 -0.04954 0.01081 -0.05093 C 0.01185 -0.05324 0.01354 -0.05417 0.01497 -0.05579 C 0.01536 -0.05903 0.01536 -0.06273 0.01627 -0.06551 C 0.01732 -0.06852 0.01914 -0.07014 0.02044 -0.07292 C 0.02148 -0.075 0.022 -0.07778 0.02318 -0.08009 C 0.02435 -0.08264 0.02591 -0.08472 0.02721 -0.08727 C 0.03294 -0.09954 0.02656 -0.09051 0.03398 -0.09954 C 0.03867 -0.1162 0.03385 -0.10486 0.04088 -0.11157 C 0.04375 -0.11435 0.04909 -0.1213 0.04909 -0.12107 C 0.04948 -0.12384 0.04974 -0.12639 0.05039 -0.1287 C 0.05117 -0.13125 0.05299 -0.13287 0.05312 -0.13588 C 0.05443 -0.18495 0.0539 -0.16528 0.05039 -0.18681 C 0.04987 -0.19005 0.04974 -0.19329 0.04909 -0.19653 C 0.04844 -0.19907 0.047 -0.20116 0.04635 -0.2037 C 0.04153 -0.22292 0.04687 -0.21435 0.03945 -0.22315 C 0.03854 -0.22546 0.03763 -0.22778 0.03672 -0.23032 C 0.02982 -0.25185 0.03789 -0.22963 0.03125 -0.24745 C 0.03086 -0.25069 0.03047 -0.25394 0.02995 -0.25741 C 0.02956 -0.25972 0.02851 -0.26204 0.02851 -0.26435 C 0.02851 -0.27755 0.0289 -0.29028 0.02995 -0.30347 C 0.03021 -0.30671 0.03281 -0.3213 0.03541 -0.325 C 0.03646 -0.32708 0.03815 -0.32708 0.03945 -0.32732 C 0.03958 -0.32801 0.04153 -0.34282 0.04219 -0.34421 C 0.04323 -0.34653 0.04492 -0.34745 0.04635 -0.34954 C 0.04726 -0.35162 0.04818 -0.35394 0.04909 -0.35648 C 0.05 -0.35949 0.05013 -0.36412 0.05169 -0.3662 C 0.05403 -0.36968 0.05742 -0.36875 0.05989 -0.37107 C 0.06172 -0.37292 0.06367 -0.37407 0.06536 -0.37639 C 0.06679 -0.37755 0.06797 -0.37963 0.06953 -0.38079 C 0.07252 -0.38333 0.07604 -0.38542 0.07903 -0.38796 C 0.0931 -0.40139 0.08099 -0.39583 0.09544 -0.4 C 0.10482 -0.41134 0.09297 -0.39792 0.10625 -0.40995 C 0.10872 -0.41181 0.11068 -0.41505 0.11315 -0.41713 C 0.11562 -0.41898 0.12513 -0.42153 0.12669 -0.42245 C 0.12903 -0.42361 0.13125 -0.42569 0.13359 -0.42685 C 0.14466 -0.43357 0.13307 -0.42384 0.14583 -0.43403 C 0.14765 -0.43588 0.14948 -0.4375 0.1513 -0.43912 C 0.1539 -0.44074 0.1595 -0.44375 0.1595 -0.44375 C 0.1638 -0.45509 0.16015 -0.44815 0.16771 -0.45602 C 0.17226 -0.46042 0.17708 -0.46505 0.18125 -0.47037 C 0.18307 -0.47269 0.18476 -0.47593 0.18672 -0.47755 C 0.18841 -0.47917 0.19036 -0.47917 0.19219 -0.48009 C 0.19362 -0.48171 0.19518 -0.48287 0.19635 -0.48495 C 0.19791 -0.48773 0.20104 -0.49861 0.20169 -0.50185 C 0.20286 -0.50671 0.20443 -0.51644 0.20443 -0.5162 C 0.20403 -0.53333 0.20364 -0.55046 0.20312 -0.56736 C 0.20208 -0.59884 0.20299 -0.58958 0.20039 -0.60857 C 0.20091 -0.64421 0.20052 -0.67963 0.20169 -0.71528 C 0.20195 -0.72037 0.20325 -0.72523 0.20443 -0.72986 C 0.20534 -0.73287 0.20612 -0.73634 0.20716 -0.73935 C 0.20846 -0.74282 0.20989 -0.74583 0.21133 -0.74907 C 0.21172 -0.75162 0.21198 -0.75417 0.21263 -0.75648 C 0.2138 -0.76042 0.21836 -0.7706 0.21953 -0.77338 C 0.22135 -0.77824 0.22226 -0.78449 0.225 -0.78796 C 0.23177 -0.79699 0.22851 -0.79306 0.2345 -0.8 C 0.23489 -0.80255 0.23489 -0.80556 0.23581 -0.80741 C 0.23815 -0.81134 0.24401 -0.8169 0.24401 -0.81667 C 0.24492 -0.82014 0.24544 -0.82407 0.24674 -0.82662 C 0.24818 -0.82986 0.25052 -0.83125 0.25221 -0.83403 C 0.25364 -0.83611 0.25482 -0.83912 0.25625 -0.8412 C 0.25794 -0.84352 0.26497 -0.85 0.26719 -0.85347 C 0.26914 -0.85625 0.2707 -0.85995 0.27265 -0.86296 C 0.27539 -0.86736 0.27916 -0.87153 0.28216 -0.87523 L 0.29036 -0.89699 C 0.2931 -0.9044 0.29375 -0.90532 0.29583 -0.91389 C 0.29726 -0.91968 0.29752 -0.92477 0.29857 -0.93102 C 0.30247 -0.95532 0.297 -0.91759 0.3013 -0.94792 C 0.30182 -0.95833 0.30273 -0.96898 0.30273 -0.9794 C 0.30273 -1.00116 0.30208 -1.02315 0.3013 -1.04491 C 0.30117 -1.04745 0.30052 -1.04977 0.3 -1.05208 C 0.29922 -1.05486 0.29818 -1.05694 0.29726 -1.05949 L 0.2931 -1.08125 C 0.29271 -1.08357 0.29258 -1.08634 0.29179 -1.08843 C 0.28815 -1.09815 0.28893 -1.09491 0.28633 -1.10787 C 0.28528 -1.11273 0.28515 -1.11829 0.28359 -1.12245 C 0.28073 -1.13009 0.28073 -1.12847 0.27943 -1.13681 C 0.27851 -1.14329 0.27682 -1.15625 0.27682 -1.15602 C 0.2763 -1.1625 0.27539 -1.16898 0.27539 -1.17546 C 0.27539 -1.18449 0.27682 -1.20232 0.27682 -1.20208 L 0.27682 -1.20232 " pathEditMode="relative" rAng="0" ptsTypes="AAAAAAAAAAAAAAAAAAAAAAAAAAAAAAAAAAAAAAAAAAAAAAAAAAAAAAAAAAAAAAAAAAAAAAAAAAAAAAAAAAAAA">
                                      <p:cBhvr>
                                        <p:cTn id="304" dur="2000" fill="hold"/>
                                        <p:tgtEl>
                                          <p:spTgt spid="10486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130" y="-60093"/>
                                    </p:animMotion>
                                  </p:childTnLst>
                                </p:cTn>
                              </p:par>
                              <p:par>
                                <p:cTn id="305" presetID="0" presetClass="path" presetSubtype="0" repeatCount="indefinite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animMotion origin="layout" path="M 1.45833E-6 4.81481E-6 L 1.45833E-6 0.00023 C 0.00221 -0.00811 0.00338 -0.0176 0.00677 -0.02431 C 0.01133 -0.03357 0.02096 -0.04468 0.02851 -0.04862 C 0.03893 -0.05394 0.04935 -0.05556 0.05989 -0.05834 C 0.07265 -0.06575 0.04909 -0.05255 0.0776 -0.06551 C 0.10143 -0.07663 0.07812 -0.07084 0.10351 -0.07524 C 0.10768 -0.07778 0.11159 -0.08079 0.11588 -0.08264 C 0.1207 -0.08473 0.12604 -0.08473 0.13086 -0.08727 C 0.13476 -0.08959 0.13828 -0.09329 0.1418 -0.097 C 0.14557 -0.10139 0.14935 -0.10602 0.1526 -0.11158 C 0.16172 -0.12709 0.16771 -0.14237 0.17305 -0.1625 C 0.175 -0.16968 0.17578 -0.17709 0.17721 -0.18426 C 0.17669 -0.20788 0.17656 -0.23311 0.17578 -0.2551 C 0.17461 -0.29723 0.17174 -0.24283 0.17578 -0.31042 C 0.17591 -0.31297 0.1763 -0.31737 0.17721 -0.31899 C 0.17917 -0.32223 0.18203 -0.32732 0.18398 -0.32987 C 0.19336 -0.35093 0.18581 -0.34584 0.20312 -0.36366 C 0.20677 -0.3676 0.2112 -0.37061 0.21536 -0.37223 C 0.22031 -0.37362 0.22539 -0.37593 0.23034 -0.37825 C 0.2362 -0.38264 0.24232 -0.38288 0.24805 -0.38542 C 0.25417 -0.38889 0.25989 -0.39375 0.26575 -0.39769 C 0.27122 -0.40301 0.27695 -0.40417 0.28216 -0.40741 C 0.29023 -0.41482 0.29739 -0.42547 0.30534 -0.43149 C 0.32239 -0.44676 0.32083 -0.44237 0.33398 -0.46551 C 0.33607 -0.46922 0.33815 -0.47825 0.33945 -0.48241 C 0.34114 -0.4882 0.3431 -0.49375 0.34492 -0.49954 C 0.34674 -0.51158 0.35 -0.52338 0.35039 -0.53588 C 0.35091 -0.55533 0.34922 -0.57477 0.34765 -0.59399 C 0.34739 -0.59676 0.34557 -0.59862 0.34492 -0.60116 C 0.34232 -0.61158 0.34023 -0.62223 0.33802 -0.63288 C 0.33568 -0.64399 0.33424 -0.65602 0.33125 -0.66667 C 0.33034 -0.66991 0.3293 -0.67315 0.32851 -0.67639 C 0.32604 -0.6875 0.32474 -0.69954 0.32174 -0.71042 C 0.31966 -0.7176 0.31601 -0.72292 0.31354 -0.72963 C 0.31055 -0.7382 0.30872 -0.74815 0.30534 -0.75649 C 0.30338 -0.76135 0.29831 -0.76436 0.29583 -0.76852 C 0.29154 -0.77547 0.28776 -0.78334 0.28359 -0.79028 C 0.28138 -0.79375 0.27877 -0.7963 0.27669 -0.8 C 0.27552 -0.80209 0.27526 -0.80533 0.27396 -0.80741 C 0.27109 -0.81181 0.26719 -0.81459 0.26445 -0.81945 C 0.26172 -0.82431 0.26015 -0.83102 0.25768 -0.83635 C 0.25599 -0.83982 0.2539 -0.8426 0.25221 -0.84607 C 0.24674 -0.85695 0.24674 -0.85811 0.24258 -0.87038 C 0.24167 -0.87593 0.2401 -0.88149 0.23984 -0.88727 C 0.23971 -0.89584 0.24388 -0.95533 0.24401 -0.95764 C 0.2444 -0.97616 0.24466 -0.99468 0.24531 -1.01343 C 0.24635 -1.04075 0.24948 -1.02639 0.24531 -1.06436 C 0.24388 -1.07848 0.24036 -1.08264 0.23581 -1.09329 C 0.23489 -1.09561 0.23411 -1.09838 0.23307 -1.1007 C 0.2319 -1.10325 0.23008 -1.1051 0.22904 -1.10788 C 0.22604 -1.11528 0.22357 -1.12385 0.22083 -1.13195 C 0.21862 -1.13843 0.21627 -1.14445 0.21263 -1.14885 C 0.20833 -1.15417 0.20495 -1.15579 0.20039 -1.15857 C 0.19414 -1.1669 0.19713 -1.16575 0.19219 -1.16575 L 0.19219 -1.16551 " pathEditMode="relative" rAng="0" ptsTypes="AAAAAAAAAAAAAAAAAAAAAAAAAAAAAAAAAAAAAAAAAAAAAAAAAAAAAAAA">
                                      <p:cBhvr>
                                        <p:cTn id="306" dur="2000" fill="hold"/>
                                        <p:tgtEl>
                                          <p:spTgt spid="10486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513" y="-58264"/>
                                    </p:animMotion>
                                  </p:childTnLst>
                                </p:cTn>
                              </p:par>
                              <p:par>
                                <p:cTn id="307" presetID="0" presetClass="path" presetSubtype="0" repeatCount="indefinite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animMotion origin="layout" path="M 4.16667E-7 -1.48148E-6 L 4.16667E-7 -1.48148E-6 C -0.00052 -0.00741 -0.00013 -0.01504 -0.00143 -0.02222 C -0.00208 -0.02523 -0.0043 -0.02685 -0.00547 -0.0294 C -0.00651 -0.03148 -0.00703 -0.03449 -0.0082 -0.03657 C -0.00938 -0.03866 -0.01094 -0.03958 -0.01237 -0.04143 C -0.01419 -0.04375 -0.01576 -0.04699 -0.01784 -0.04861 C -0.02083 -0.05162 -0.02422 -0.05324 -0.02734 -0.05579 C -0.02917 -0.05741 -0.03086 -0.05926 -0.03281 -0.06088 C -0.03411 -0.0618 -0.03555 -0.0618 -0.03685 -0.06342 C -0.04076 -0.0669 -0.04844 -0.07731 -0.05182 -0.08264 C -0.0556 -0.08866 -0.05911 -0.09537 -0.06276 -0.10208 C -0.06797 -0.11134 -0.06576 -0.10625 -0.06953 -0.11643 C -0.07005 -0.12129 -0.07031 -0.12616 -0.07096 -0.13102 C -0.07122 -0.13356 -0.07227 -0.13565 -0.07227 -0.13819 C -0.07227 -0.15463 -0.07175 -0.1706 -0.07096 -0.18704 C -0.07057 -0.19329 -0.06862 -0.19583 -0.0668 -0.20139 C -0.06393 -0.21018 -0.06315 -0.21759 -0.05859 -0.22569 C -0.05729 -0.22824 -0.05586 -0.23032 -0.05456 -0.23287 C -0.04883 -0.24491 -0.05521 -0.23611 -0.04779 -0.24491 C -0.04596 -0.25139 -0.04518 -0.25926 -0.04232 -0.26435 C -0.04089 -0.2669 -0.03945 -0.26898 -0.03815 -0.27153 C -0.0362 -0.27639 -0.03281 -0.28611 -0.03281 -0.28611 C -0.03229 -0.28981 -0.0319 -0.29282 -0.03138 -0.29583 C -0.03099 -0.29838 -0.03034 -0.30116 -0.03008 -0.3037 C -0.02943 -0.30879 -0.02917 -0.31435 -0.02865 -0.32014 C -0.02917 -0.33102 -0.02904 -0.3412 -0.03008 -0.35162 C -0.03034 -0.35509 -0.03203 -0.35833 -0.03281 -0.36134 C -0.03385 -0.36597 -0.03438 -0.37153 -0.03555 -0.37639 C -0.03841 -0.3875 -0.0418 -0.39838 -0.04505 -0.40972 C -0.04635 -0.41481 -0.04805 -0.41944 -0.04909 -0.4243 C -0.05 -0.42893 -0.05052 -0.43287 -0.05182 -0.43657 C -0.05469 -0.44421 -0.05911 -0.45 -0.06133 -0.45833 C -0.06276 -0.46342 -0.06393 -0.46805 -0.0655 -0.47315 C -0.06927 -0.48449 -0.07175 -0.48796 -0.075 -0.49954 C -0.08425 -0.53241 -0.07044 -0.49004 -0.08177 -0.52361 C -0.08438 -0.55625 -0.08125 -0.52477 -0.08724 -0.5625 C -0.09154 -0.58935 -0.0918 -0.59329 -0.09401 -0.61342 C -0.09245 -0.67014 -0.09518 -0.64282 -0.08997 -0.67639 C -0.08945 -0.67963 -0.08945 -0.6831 -0.08867 -0.68611 C -0.08711 -0.69143 -0.08425 -0.69514 -0.0832 -0.70069 C -0.08203 -0.70671 -0.08177 -0.71065 -0.07904 -0.71528 C -0.078 -0.71736 -0.0763 -0.71852 -0.075 -0.72014 C -0.06641 -0.74305 -0.07357 -0.72754 -0.06406 -0.7419 C -0.06263 -0.74421 -0.06146 -0.74699 -0.06003 -0.74907 C -0.05651 -0.7544 -0.05599 -0.75393 -0.05182 -0.75648 C -0.05 -0.75879 -0.04831 -0.76134 -0.04635 -0.76366 C -0.04375 -0.76713 -0.04089 -0.77014 -0.03815 -0.77338 C -0.03685 -0.775 -0.03542 -0.77662 -0.03411 -0.77824 L -0.02865 -0.78542 C -0.0224 -0.80208 -0.0306 -0.78264 -0.01914 -0.8 C -0.01784 -0.80208 -0.01758 -0.80532 -0.01641 -0.80741 C -0.01523 -0.80949 -0.01367 -0.81065 -0.01237 -0.81227 C -0.00885 -0.83055 -0.01354 -0.80787 -0.0082 -0.82685 C -0.0026 -0.84676 -0.01198 -0.82037 -0.00417 -0.8412 C -0.00169 -0.86713 -0.00208 -0.85741 -0.00417 -0.89699 C -0.0043 -0.90046 -0.00482 -0.9037 -0.00547 -0.90671 C -0.00625 -0.91018 -0.00703 -0.91342 -0.0082 -0.91643 C -0.0112 -0.92407 -0.01784 -0.93819 -0.01784 -0.93796 C -0.02044 -0.95208 -0.01732 -0.93912 -0.02318 -0.95278 C -0.02526 -0.95741 -0.02682 -0.9625 -0.02865 -0.96736 C -0.03242 -0.99074 -0.02917 -0.97778 -0.03555 -0.99398 C -0.03737 -0.99884 -0.04089 -1.00856 -0.04089 -1.00833 C -0.04141 -1.0118 -0.04167 -1.01504 -0.04232 -1.01829 C -0.04297 -1.02153 -0.04401 -1.02477 -0.04505 -1.02801 C -0.04831 -1.03842 -0.05234 -1.04792 -0.05456 -1.05949 C -0.05781 -1.07685 -0.05573 -1.06967 -0.06003 -1.08125 C -0.06094 -1.08704 -0.06185 -1.09259 -0.06276 -1.09815 C -0.06315 -1.10069 -0.06406 -1.10301 -0.06406 -1.10555 C -0.06406 -1.11921 -0.0638 -1.1331 -0.06276 -1.14676 C -0.06237 -1.15185 -0.06211 -1.15764 -0.06003 -1.16134 L -0.05599 -1.16852 C -0.05273 -1.18588 -0.05729 -1.16481 -0.05052 -1.1831 C -0.04974 -1.18518 -0.04987 -1.18819 -0.04909 -1.19028 C -0.04805 -1.19329 -0.04622 -1.19491 -0.04505 -1.19745 C -0.04297 -1.20208 -0.04232 -1.20879 -0.03958 -1.21204 C -0.03438 -1.21805 -0.03659 -1.21481 -0.03281 -1.22176 L -0.03281 -1.22153 " pathEditMode="relative" rAng="0" ptsTypes="AAAAAAAAAAAAAAAAAAAAAAAAAAAAAAAAAAAAAAAAAAAAAAAAAAAAAAAAAAAAAAAAAAAAAAAAAAAAAA">
                                      <p:cBhvr>
                                        <p:cTn id="308" dur="2000" fill="hold"/>
                                        <p:tgtEl>
                                          <p:spTgt spid="10486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01" y="-61065"/>
                                    </p:animMotion>
                                  </p:childTnLst>
                                </p:cTn>
                              </p:par>
                              <p:par>
                                <p:cTn id="309" presetID="0" presetClass="path" presetSubtype="0" repeatCount="indefinite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animMotion origin="layout" path="M 1.11022E-16 -2.22222E-6 L 1.11022E-16 0.00023 C 0.00221 -0.00787 0.00404 -0.01643 0.00677 -0.02407 C 0.00781 -0.02708 0.00977 -0.02847 0.01081 -0.03148 C 0.01159 -0.03356 0.0112 -0.0368 0.01224 -0.03866 C 0.01458 -0.04282 0.01771 -0.04514 0.02044 -0.04838 L 0.02448 -0.05324 C 0.03229 -0.07407 0.02292 -0.04768 0.02852 -0.06782 C 0.0293 -0.07037 0.0306 -0.07245 0.03125 -0.075 C 0.03229 -0.07847 0.03359 -0.08889 0.03398 -0.0919 C 0.03294 -0.11597 0.03398 -0.11666 0.03125 -0.13333 C 0.03086 -0.13565 0.0306 -0.13819 0.02995 -0.14051 C 0.02917 -0.14305 0.02813 -0.14537 0.02721 -0.14768 C 0.02669 -0.15023 0.02643 -0.15278 0.02578 -0.15509 C 0.02396 -0.1618 0.02201 -0.16412 0.01901 -0.16967 C 0.01563 -0.18796 0.02018 -0.16528 0.01497 -0.18403 C 0.01432 -0.18634 0.01419 -0.18912 0.01354 -0.19143 C 0.00833 -0.21018 0.01289 -0.18773 0.00951 -0.20602 C 0.0099 -0.20995 0.01003 -0.21435 0.01081 -0.21828 C 0.01276 -0.22708 0.01745 -0.23032 0.02174 -0.23518 L 0.02578 -0.24004 C 0.02721 -0.24166 0.02839 -0.24398 0.02995 -0.24467 C 0.03177 -0.2456 0.03359 -0.24583 0.03542 -0.24722 C 0.03919 -0.25 0.04232 -0.25532 0.04635 -0.25694 C 0.04857 -0.25764 0.05091 -0.25833 0.05313 -0.25926 C 0.05456 -0.25995 0.05586 -0.26111 0.05716 -0.2618 C 0.05951 -0.26273 0.06172 -0.26319 0.06406 -0.26412 C 0.06589 -0.26481 0.06758 -0.26574 0.06953 -0.26666 C 0.08854 -0.27384 0.07682 -0.26921 0.09128 -0.27384 C 0.09362 -0.27453 0.09583 -0.27569 0.09805 -0.27616 C 0.10169 -0.27731 0.10534 -0.27778 0.10898 -0.2787 C 0.12695 -0.28935 0.10612 -0.27847 0.13633 -0.28588 C 0.13906 -0.28657 0.14622 -0.2912 0.14987 -0.29328 C 0.15638 -0.30092 0.15247 -0.29722 0.16224 -0.30324 L 0.16628 -0.30532 L 0.17031 -0.3081 L 0.17852 -0.31736 C 0.18125 -0.3206 0.18398 -0.32407 0.18672 -0.32731 C 0.18906 -0.32963 0.19128 -0.33217 0.19349 -0.33449 C 0.19635 -0.33773 0.20169 -0.34421 0.20169 -0.34421 C 0.20221 -0.34745 0.20221 -0.35092 0.20313 -0.35393 C 0.20456 -0.35903 0.2069 -0.36342 0.20859 -0.36828 C 0.21003 -0.37315 0.21133 -0.37801 0.21263 -0.38287 C 0.21315 -0.38611 0.21315 -0.38981 0.21406 -0.39259 C 0.21549 -0.39791 0.2194 -0.40717 0.2194 -0.40694 C 0.22161 -0.43472 0.22135 -0.42222 0.2194 -0.46041 C 0.21914 -0.46782 0.21797 -0.48379 0.21667 -0.4919 C 0.21602 -0.49699 0.21484 -0.50162 0.21406 -0.50648 L 0.21133 -0.52106 L 0.20859 -0.53333 C 0.20807 -0.53796 0.20716 -0.54282 0.20716 -0.54768 C 0.20716 -0.61828 0.20573 -0.58009 0.2099 -0.60602 C 0.21055 -0.60995 0.21289 -0.62893 0.21406 -0.63009 C 0.23307 -0.65278 0.20117 -0.61435 0.22214 -0.64236 C 0.22435 -0.64514 0.22682 -0.64699 0.22904 -0.64953 C 0.23568 -0.65717 0.2362 -0.65926 0.24258 -0.66412 C 0.24401 -0.66504 0.24531 -0.66574 0.24674 -0.66666 C 0.24805 -0.66828 0.24922 -0.67037 0.25078 -0.67129 C 0.2543 -0.67361 0.26172 -0.67616 0.26172 -0.67592 C 0.26354 -0.6794 0.2651 -0.68333 0.26719 -0.68588 C 0.26836 -0.6875 0.26992 -0.68727 0.27122 -0.68842 C 0.27279 -0.68958 0.27396 -0.69166 0.27539 -0.69328 C 0.2763 -0.6956 0.27695 -0.69838 0.27813 -0.70046 C 0.28711 -0.71643 0.27669 -0.68819 0.28763 -0.71736 C 0.2888 -0.72037 0.28919 -0.7243 0.29036 -0.72708 C 0.29336 -0.73472 0.29701 -0.7412 0.29987 -0.74907 L 0.3026 -0.75625 C 0.30586 -0.77916 0.30365 -0.76967 0.30807 -0.78541 C 0.31107 -0.8118 0.30729 -0.78426 0.31211 -0.80717 C 0.31458 -0.81875 0.31276 -0.81967 0.31484 -0.83379 C 0.31549 -0.83727 0.31667 -0.84028 0.31758 -0.84352 C 0.3181 -0.85231 0.31875 -0.86134 0.31901 -0.87014 C 0.31966 -0.88866 0.3194 -0.90741 0.32031 -0.92592 C 0.3207 -0.93264 0.32214 -0.93889 0.32305 -0.94537 C 0.32474 -0.95741 0.32383 -0.95185 0.32578 -0.96227 C 0.3263 -0.96805 0.32656 -0.97361 0.32721 -0.9794 C 0.32773 -0.98449 0.32995 -0.9919 0.33125 -0.99629 C 0.33203 -0.99884 0.33294 -1.00139 0.33398 -1.00347 C 0.33516 -1.00625 0.33672 -1.00833 0.33802 -1.01088 C 0.33854 -1.01319 0.3388 -1.01574 0.33945 -1.01805 C 0.34089 -1.02315 0.34466 -1.03055 0.34622 -1.03495 C 0.3474 -1.03819 0.34792 -1.04166 0.34896 -1.04467 C 0.35013 -1.04815 0.35182 -1.05116 0.35313 -1.0544 C 0.35313 -1.05416 0.3599 -1.07268 0.3612 -1.07616 C 0.36211 -1.0787 0.36328 -1.08102 0.36393 -1.08356 C 0.36484 -1.0868 0.36563 -1.09004 0.36667 -1.09328 C 0.36836 -1.09815 0.37031 -1.10301 0.37214 -1.10787 C 0.37305 -1.11018 0.37422 -1.11227 0.37487 -1.11504 C 0.37643 -1.12199 0.38177 -1.14444 0.38177 -1.14884 L 0.38177 -1.15856 L 0.38177 -1.15833 " pathEditMode="relative" rAng="0" ptsTypes="AAAAAAAAAAAAAAAAAAAAAAAAAAAAAAAAAAAAAAAAAAAAAAAAAAAAAAAAAAAAAAAAAAAAAAAAAAAAAAAAAAAAAAAAAAA">
                                      <p:cBhvr>
                                        <p:cTn id="310" dur="2000" fill="hold"/>
                                        <p:tgtEl>
                                          <p:spTgt spid="10486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089" y="-57917"/>
                                    </p:animMotion>
                                  </p:childTnLst>
                                </p:cTn>
                              </p:par>
                              <p:par>
                                <p:cTn id="311" presetID="0" presetClass="path" presetSubtype="0" repeatCount="indefinite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animMotion origin="layout" path="M 0.00807 -0.00301 L 0.00807 -0.00278 C 0.01211 -0.00625 0.01601 -0.01018 0.02031 -0.01273 C 0.02239 -0.01412 0.02487 -0.01435 0.02708 -0.01528 C 0.03216 -0.01713 0.03398 -0.01875 0.03932 -0.02014 C 0.04713 -0.02199 0.05482 -0.02292 0.0625 -0.025 C 0.06719 -0.02616 0.07161 -0.02847 0.07617 -0.02986 C 0.08346 -0.03171 0.09075 -0.03218 0.09804 -0.03472 C 0.10833 -0.03843 0.10247 -0.03657 0.11575 -0.03958 C 0.12122 -0.04282 0.12669 -0.04537 0.13203 -0.04907 L 0.1457 -0.0588 C 0.14739 -0.06481 0.1487 -0.07083 0.15117 -0.07593 C 0.15534 -0.08472 0.15599 -0.08194 0.15937 -0.09282 C 0.17044 -0.12847 0.15547 -0.0875 0.16484 -0.11227 C 0.16523 -0.11713 0.16549 -0.12199 0.16614 -0.12685 C 0.1664 -0.12917 0.16758 -0.13148 0.16758 -0.13403 C 0.16758 -0.15417 0.16692 -0.17454 0.16614 -0.19468 C 0.16601 -0.19792 0.16536 -0.20116 0.16484 -0.2044 C 0.16393 -0.20926 0.16302 -0.21412 0.16211 -0.21898 L 0.16067 -0.22616 C 0.16028 -0.2287 0.15963 -0.23102 0.15937 -0.23333 C 0.15885 -0.23657 0.15755 -0.24699 0.15664 -0.25046 C 0.15586 -0.25301 0.15482 -0.25532 0.1539 -0.25764 C 0.15299 -0.26412 0.15234 -0.27083 0.15117 -0.27708 C 0.14896 -0.28843 0.15026 -0.28194 0.147 -0.29653 C 0.14661 -0.30046 0.14648 -0.30463 0.1457 -0.30856 C 0.14505 -0.31204 0.1431 -0.31458 0.14297 -0.31829 C 0.14258 -0.34167 0.14349 -0.36528 0.1444 -0.38866 C 0.1444 -0.3912 0.14531 -0.39352 0.1457 -0.39583 C 0.14765 -0.4088 0.14883 -0.42199 0.15117 -0.43472 C 0.15156 -0.43704 0.15182 -0.43958 0.15247 -0.4419 C 0.15325 -0.44444 0.15442 -0.44676 0.15521 -0.44931 C 0.15625 -0.45231 0.15703 -0.45579 0.15794 -0.45903 C 0.15846 -0.46458 0.15872 -0.47037 0.15937 -0.47593 C 0.15963 -0.47847 0.16067 -0.48056 0.16067 -0.4831 C 0.16067 -0.49768 0.16002 -0.51227 0.15937 -0.52685 C 0.15911 -0.53102 0.15885 -0.53518 0.15794 -0.53889 C 0.15703 -0.54259 0.15508 -0.54537 0.1539 -0.54861 C 0.15156 -0.55463 0.14935 -0.56157 0.147 -0.56806 C 0.14622 -0.57037 0.14544 -0.57315 0.1444 -0.575 L 0.14023 -0.58264 C 0.13789 -0.59514 0.13971 -0.58773 0.13346 -0.6044 C 0.13346 -0.60393 0.12799 -0.61875 0.12799 -0.61829 C 0.12708 -0.62106 0.12213 -0.63218 0.12122 -0.63588 C 0.12005 -0.63958 0.1194 -0.64375 0.11849 -0.64792 C 0.11758 -0.65139 0.11666 -0.6544 0.11575 -0.65764 C 0.11523 -0.66088 0.11432 -0.66412 0.11432 -0.66736 C 0.11432 -0.67778 0.11497 -0.68981 0.11575 -0.7037 C 0.11601 -0.7088 0.1181 -0.71458 0.11979 -0.71829 C 0.12109 -0.72106 0.12265 -0.72292 0.12383 -0.72569 C 0.12591 -0.73032 0.12786 -0.73495 0.12929 -0.74005 C 0.13841 -0.77037 0.12747 -0.73218 0.13346 -0.75532 C 0.13554 -0.76389 0.1362 -0.76505 0.13893 -0.77222 C 0.13841 -0.7838 0.13828 -0.79352 0.1375 -0.80324 C 0.13698 -0.81111 0.13281 -0.81875 0.13073 -0.82315 C 0.12982 -0.82569 0.12916 -0.82847 0.12799 -0.83032 C 0.12656 -0.83287 0.12513 -0.83495 0.12383 -0.83773 C 0.11536 -0.85926 0.12226 -0.84768 0.11432 -0.85903 C 0.11211 -0.8713 0.11445 -0.86296 0.10755 -0.87361 C 0.0983 -0.8875 0.10833 -0.875 0.09935 -0.88565 C 0.09336 -0.89977 0.09948 -0.88403 0.09258 -0.91296 L 0.08711 -0.93889 C 0.08659 -0.94306 0.08646 -0.94722 0.08567 -0.95116 C 0.08151 -0.97338 0.08385 -0.94699 0.08164 -0.97292 C 0.08099 -0.98032 0.07982 -1.00116 0.0789 -1.00926 C 0.07864 -1.01181 0.07799 -1.01412 0.07747 -1.01643 C 0.07799 -1.03333 0.07812 -1.05208 0.0789 -1.06991 C 0.07903 -1.07315 0.07995 -1.07639 0.08021 -1.07963 C 0.08099 -1.08565 0.08164 -1.09745 0.08294 -1.10393 C 0.08372 -1.10718 0.08489 -1.11018 0.08567 -1.11343 C 0.08633 -1.11597 0.08646 -1.11852 0.08711 -1.12083 C 0.08789 -1.12407 0.08906 -1.12708 0.08984 -1.13056 C 0.09036 -1.13287 0.09023 -1.13588 0.09114 -1.13773 C 0.09219 -1.14005 0.09388 -1.14097 0.09531 -1.14259 C 0.10117 -1.16366 0.0944 -1.1419 0.10208 -1.15949 C 0.10208 -1.15926 0.10885 -1.17778 0.11028 -1.18148 L 0.11302 -1.18866 C 0.11393 -1.1912 0.11484 -1.19352 0.11575 -1.19606 C 0.11705 -1.2 0.11862 -1.20393 0.11979 -1.2081 C 0.12539 -1.22824 0.11601 -1.20185 0.12383 -1.22268 C 0.12435 -1.225 0.12461 -1.22755 0.12526 -1.22986 C 0.1276 -1.23958 0.13021 -1.24745 0.13346 -1.25625 C 0.13515 -1.26134 0.13893 -1.27083 0.13893 -1.2706 L 0.14166 -1.28542 L 0.14297 -1.29282 L 0.14297 -1.29259 " pathEditMode="relative" rAng="0" ptsTypes="AAAAAAAAAAAAAAAAAAAAAAAAAAAAAAAAAAAAAAAAAAAAAAAAAAAAAAAAAAAAAAAAAAAAAAAAAAAAAAAAAAAAAA">
                                      <p:cBhvr>
                                        <p:cTn id="312" dur="2000" fill="hold"/>
                                        <p:tgtEl>
                                          <p:spTgt spid="20971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969" y="-64468"/>
                                    </p:animMotion>
                                  </p:childTnLst>
                                </p:cTn>
                              </p:par>
                              <p:par>
                                <p:cTn id="313" presetID="10" presetClass="entr" presetSubtype="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5" dur="500"/>
                                        <p:tgtEl>
                                          <p:spTgt spid="10486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6" presetID="10" presetClass="entr" presetSubtype="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8" dur="500"/>
                                        <p:tgtEl>
                                          <p:spTgt spid="10486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9" presetID="35" presetClass="path" presetSubtype="0" repeatCount="indefinite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00586 1.85185E-6 L -1.13555 1.85185E-6 " pathEditMode="relative" rAng="0" ptsTypes="AA">
                                      <p:cBhvr>
                                        <p:cTn id="320" dur="500" fill="hold"/>
                                        <p:tgtEl>
                                          <p:spTgt spid="10486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070" y="0"/>
                                    </p:animMotion>
                                  </p:childTnLst>
                                </p:cTn>
                              </p:par>
                              <p:par>
                                <p:cTn id="321" presetID="35" presetClass="path" presetSubtype="0" repeatCount="indefinite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4.16667E-6 1.85185E-6 L -1.00533 1.85185E-6 " pathEditMode="relative" rAng="0" ptsTypes="AA">
                                      <p:cBhvr>
                                        <p:cTn id="322" dur="500" fill="hold"/>
                                        <p:tgtEl>
                                          <p:spTgt spid="10486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273" y="0"/>
                                    </p:animMotion>
                                  </p:childTnLst>
                                </p:cTn>
                              </p:par>
                              <p:par>
                                <p:cTn id="323" presetID="10" presetClass="entr" presetSubtype="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5" dur="500"/>
                                        <p:tgtEl>
                                          <p:spTgt spid="10486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6" presetID="10" presetClass="entr" presetSubtype="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8" dur="500"/>
                                        <p:tgtEl>
                                          <p:spTgt spid="10486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9" presetID="35" presetClass="path" presetSubtype="0" repeatCount="indefinite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1.09752 -3.33333E-6 L -0.04388 -3.33333E-6 " pathEditMode="relative" rAng="0" ptsTypes="AA">
                                      <p:cBhvr>
                                        <p:cTn id="330" dur="500" spd="-100000" fill="hold"/>
                                        <p:tgtEl>
                                          <p:spTgt spid="10486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070" y="0"/>
                                    </p:animMotion>
                                  </p:childTnLst>
                                </p:cTn>
                              </p:par>
                              <p:par>
                                <p:cTn id="331" presetID="35" presetClass="path" presetSubtype="0" repeatCount="indefinite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98711 -3.33333E-6 L -0.01823 -3.33333E-6 " pathEditMode="relative" rAng="0" ptsTypes="AA">
                                      <p:cBhvr>
                                        <p:cTn id="332" dur="500" spd="-100000" fill="hold"/>
                                        <p:tgtEl>
                                          <p:spTgt spid="10486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260" y="0"/>
                                    </p:animMotion>
                                  </p:childTnLst>
                                </p:cTn>
                              </p:par>
                              <p:par>
                                <p:cTn id="333" presetID="10" presetClass="entr" presetSubtype="0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5" dur="500"/>
                                        <p:tgtEl>
                                          <p:spTgt spid="10486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6" presetID="10" presetClass="entr" presetSubtype="0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3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8" dur="500"/>
                                        <p:tgtEl>
                                          <p:spTgt spid="10486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9" presetID="35" presetClass="path" presetSubtype="0" repeatCount="indefinite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0.00586 -4.81481E-6 L -1.13554 -4.81481E-6 " pathEditMode="relative" rAng="0" ptsTypes="AA">
                                      <p:cBhvr>
                                        <p:cTn id="340" dur="500" fill="hold"/>
                                        <p:tgtEl>
                                          <p:spTgt spid="10486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070" y="0"/>
                                    </p:animMotion>
                                  </p:childTnLst>
                                </p:cTn>
                              </p:par>
                              <p:par>
                                <p:cTn id="341" presetID="35" presetClass="path" presetSubtype="0" repeatCount="indefinite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2.91667E-6 -4.81481E-6 L -1.00534 -4.81481E-6 " pathEditMode="relative" rAng="0" ptsTypes="AA">
                                      <p:cBhvr>
                                        <p:cTn id="342" dur="500" fill="hold"/>
                                        <p:tgtEl>
                                          <p:spTgt spid="10486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27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3" fill="hold">
                            <p:stCondLst>
                              <p:cond delay="14400"/>
                            </p:stCondLst>
                            <p:childTnLst>
                              <p:par>
                                <p:cTn id="344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45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34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8" dur="75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9" dur="75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20000" numSld="999">
                <p:cTn id="35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1048586" grpId="0"/>
      <p:bldP spid="1048587" grpId="0"/>
      <p:bldP spid="1048588" grpId="0"/>
      <p:bldP spid="1048589" grpId="0" animBg="1"/>
      <p:bldP spid="1048590" grpId="0" animBg="1"/>
      <p:bldP spid="1048601" grpId="0" animBg="1"/>
      <p:bldP spid="1048602" grpId="0" animBg="1"/>
      <p:bldP spid="1048603" grpId="0" animBg="1"/>
      <p:bldP spid="1048604" grpId="0" animBg="1"/>
      <p:bldP spid="1048605" grpId="0" animBg="1"/>
      <p:bldP spid="1048606" grpId="0" animBg="1"/>
      <p:bldP spid="1048607" grpId="0" animBg="1"/>
      <p:bldP spid="1048608" grpId="0" animBg="1"/>
      <p:bldP spid="1048609" grpId="0" animBg="1"/>
      <p:bldP spid="1048610" grpId="0" animBg="1"/>
      <p:bldP spid="1048611" grpId="0" animBg="1"/>
      <p:bldP spid="1048612" grpId="0" animBg="1"/>
      <p:bldP spid="1048613" grpId="0" animBg="1"/>
      <p:bldP spid="1048614" grpId="0"/>
      <p:bldP spid="1048614" grpId="1"/>
      <p:bldP spid="1048615" grpId="0"/>
      <p:bldP spid="1048615" grpId="1"/>
      <p:bldP spid="1048616" grpId="0"/>
      <p:bldP spid="1048616" grpId="1"/>
      <p:bldP spid="1048617" grpId="0"/>
      <p:bldP spid="1048617" grpId="1"/>
      <p:bldP spid="1048618" grpId="0"/>
      <p:bldP spid="1048618" grpId="1"/>
      <p:bldP spid="1048619" grpId="0"/>
      <p:bldP spid="1048619" grpId="1"/>
      <p:bldP spid="1048620" grpId="0" animBg="1"/>
      <p:bldP spid="1048620" grpId="1" animBg="1"/>
      <p:bldP spid="1048621" grpId="0" animBg="1"/>
      <p:bldP spid="1048622" grpId="0" animBg="1"/>
      <p:bldP spid="1048622" grpId="1" animBg="1"/>
      <p:bldP spid="1048623" grpId="0" animBg="1"/>
      <p:bldP spid="1048624" grpId="0" animBg="1"/>
      <p:bldP spid="1048624" grpId="1" animBg="1"/>
      <p:bldP spid="1048625" grpId="0" animBg="1"/>
      <p:bldP spid="1048625" grpId="1" animBg="1"/>
      <p:bldP spid="1048626" grpId="0" animBg="1"/>
      <p:bldP spid="1048627" grpId="0" animBg="1"/>
      <p:bldP spid="1048627" grpId="1" animBg="1"/>
      <p:bldP spid="1048628" grpId="0" animBg="1"/>
      <p:bldP spid="1048628" grpId="1" animBg="1"/>
      <p:bldP spid="1048629" grpId="0" animBg="1"/>
      <p:bldP spid="1048630" grpId="0" animBg="1"/>
      <p:bldP spid="1048635" grpId="0" animBg="1"/>
      <p:bldP spid="1048635" grpId="1" animBg="1"/>
      <p:bldP spid="1048641" grpId="0" animBg="1"/>
      <p:bldP spid="1048641" grpId="1" animBg="1"/>
      <p:bldP spid="1048654" grpId="0" animBg="1"/>
      <p:bldP spid="1048654" grpId="1" animBg="1"/>
      <p:bldP spid="1048664" grpId="0" animBg="1"/>
      <p:bldP spid="1048664" grpId="1" animBg="1"/>
      <p:bldP spid="1048665" grpId="0" animBg="1"/>
      <p:bldP spid="1048665" grpId="1" animBg="1"/>
      <p:bldP spid="1048666" grpId="0" animBg="1"/>
      <p:bldP spid="1048666" grpId="1" animBg="1"/>
      <p:bldP spid="1048667" grpId="0" animBg="1"/>
      <p:bldP spid="104866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8E536A7-C05E-524D-823F-8D53FFDFD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CN" dirty="0"/>
              <a:t>Metaverse</a:t>
            </a:r>
            <a:r>
              <a:rPr kumimoji="1" lang="zh-CN" altLang="en-US" dirty="0"/>
              <a:t>元宇宙</a:t>
            </a:r>
            <a:r>
              <a:rPr kumimoji="1" lang="en-US" altLang="zh-CN" dirty="0"/>
              <a:t>@</a:t>
            </a:r>
            <a:r>
              <a:rPr kumimoji="1" lang="zh-CN" altLang="en-US" dirty="0"/>
              <a:t>时尚科技</a:t>
            </a:r>
            <a:r>
              <a:rPr kumimoji="1" lang="en-US" altLang="zh-CN" dirty="0"/>
              <a:t>……</a:t>
            </a:r>
            <a:endParaRPr kumimoji="1"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85F6387-AB4B-8E4B-9DEF-E4DB391240EA}"/>
              </a:ext>
            </a:extLst>
          </p:cNvPr>
          <p:cNvSpPr txBox="1"/>
          <p:nvPr/>
        </p:nvSpPr>
        <p:spPr>
          <a:xfrm>
            <a:off x="719403" y="1316766"/>
            <a:ext cx="10657184" cy="566308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endParaRPr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2021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年热搜词：元宇宙</a:t>
            </a: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……</a:t>
            </a:r>
          </a:p>
          <a:p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2022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年热搜词：</a:t>
            </a: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NFT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DAO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、工业元宇宙</a:t>
            </a: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……</a:t>
            </a:r>
          </a:p>
          <a:p>
            <a:endParaRPr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时尚科技：最新流行的科技理念、科技新发展潮流、</a:t>
            </a: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 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新科技技术</a:t>
            </a: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……</a:t>
            </a:r>
          </a:p>
          <a:p>
            <a:endParaRPr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Metaverse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=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Meta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+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Universe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 元宇宙</a:t>
            </a:r>
            <a:endParaRPr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Meta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：超越、后面</a:t>
            </a: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……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endParaRPr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GB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metaphysics 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	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 形而上学</a:t>
            </a:r>
            <a:b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r>
              <a:rPr lang="en-GB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metastable 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</a:t>
            </a: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	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 亚稳</a:t>
            </a:r>
            <a:b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r>
              <a:rPr lang="en-GB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meta-analysis 	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 元分析</a:t>
            </a:r>
            <a:b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r>
              <a:rPr lang="en-GB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meta-information 	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 元信息</a:t>
            </a:r>
            <a:endParaRPr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Meta-data		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 元数据（</a:t>
            </a:r>
            <a:r>
              <a:rPr lang="en-GB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Metadata</a:t>
            </a:r>
            <a:r>
              <a:rPr lang="zh-CN" altLang="en-GB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endParaRPr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                                         描述数据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属性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信息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，存储位置、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历史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数据、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资源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查找、</a:t>
            </a:r>
            <a:endParaRPr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                                         文件记录等功能。</a:t>
            </a: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……</a:t>
            </a:r>
          </a:p>
          <a:p>
            <a:endParaRPr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NFT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： </a:t>
            </a:r>
            <a:r>
              <a:rPr lang="en-GB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Non-Fungible Token</a:t>
            </a:r>
            <a:r>
              <a:rPr lang="zh-CN" altLang="en-GB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指非同质化代币</a:t>
            </a:r>
            <a:endParaRPr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DAO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：去中心化自治组织（</a:t>
            </a:r>
            <a:r>
              <a:rPr lang="en-GB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Decentralized autonomous organization</a:t>
            </a:r>
            <a:r>
              <a:rPr lang="zh-CN" altLang="en-GB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endParaRPr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US" altLang="zh-CN" sz="16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DeFi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：</a:t>
            </a:r>
            <a:r>
              <a:rPr lang="en-GB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GB" altLang="zh-CN" sz="16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DeFi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是</a:t>
            </a:r>
            <a:r>
              <a:rPr lang="en-GB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Decentralized Finance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的简称，指的是在传统金融系统之外重建</a:t>
            </a: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……</a:t>
            </a:r>
          </a:p>
          <a:p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Token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：</a:t>
            </a: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token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令牌，虚拟币</a:t>
            </a: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……</a:t>
            </a:r>
          </a:p>
          <a:p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Token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Economy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token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激励经济体系；</a:t>
            </a:r>
            <a:endParaRPr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kumimoji="1" lang="zh-CN" altLang="en-US" sz="1600" b="1" dirty="0">
              <a:solidFill>
                <a:schemeClr val="accent6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8DF482C-6439-954C-A0F0-8A7234964D86}"/>
              </a:ext>
            </a:extLst>
          </p:cNvPr>
          <p:cNvSpPr/>
          <p:nvPr/>
        </p:nvSpPr>
        <p:spPr>
          <a:xfrm>
            <a:off x="623392" y="932724"/>
            <a:ext cx="5619963" cy="46166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工业元宇宙基本词汇解析</a:t>
            </a:r>
            <a:endParaRPr lang="en-US" altLang="zh-CN" sz="24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1E0A147-D69A-FC41-A489-AB40AF5D2E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53531" y="4293097"/>
            <a:ext cx="3801556" cy="224255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38F8B80-0DAB-3C43-8628-A12A4046A9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16435" y="859674"/>
            <a:ext cx="5138652" cy="256932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云形 6">
            <a:extLst>
              <a:ext uri="{FF2B5EF4-FFF2-40B4-BE49-F238E27FC236}">
                <a16:creationId xmlns:a16="http://schemas.microsoft.com/office/drawing/2014/main" id="{33551FFB-CD91-D04D-9D1B-193B290292A3}"/>
              </a:ext>
            </a:extLst>
          </p:cNvPr>
          <p:cNvSpPr/>
          <p:nvPr/>
        </p:nvSpPr>
        <p:spPr>
          <a:xfrm>
            <a:off x="6192011" y="2898676"/>
            <a:ext cx="3456384" cy="1728192"/>
          </a:xfrm>
          <a:prstGeom prst="cloud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1867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2022@HotPoint</a:t>
            </a:r>
            <a:r>
              <a:rPr lang="zh-CN" altLang="en-US" sz="1867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867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</a:p>
          <a:p>
            <a:r>
              <a:rPr lang="en-US" altLang="zh-CN" sz="1867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NFT</a:t>
            </a:r>
            <a:r>
              <a:rPr lang="zh-CN" altLang="en-US" sz="1867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lang="en-US" altLang="zh-CN" sz="1867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DAO……</a:t>
            </a:r>
          </a:p>
        </p:txBody>
      </p:sp>
    </p:spTree>
    <p:extLst>
      <p:ext uri="{BB962C8B-B14F-4D97-AF65-F5344CB8AC3E}">
        <p14:creationId xmlns:p14="http://schemas.microsoft.com/office/powerpoint/2010/main" val="321144887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30DE59-0D70-D444-A92A-5F2F9A819D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kumimoji="1" lang="zh-CN" altLang="en-US" dirty="0"/>
          </a:p>
        </p:txBody>
      </p:sp>
      <p:pic>
        <p:nvPicPr>
          <p:cNvPr id="1026" name="Picture 2" descr="Linux's Creator Linus Torvalds Apologizes For Being A Jerk">
            <a:extLst>
              <a:ext uri="{FF2B5EF4-FFF2-40B4-BE49-F238E27FC236}">
                <a16:creationId xmlns:a16="http://schemas.microsoft.com/office/drawing/2014/main" id="{6DDB5D20-DC7C-E94A-898F-BB5CB2DE57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567" y="1089660"/>
            <a:ext cx="3881080" cy="2037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Linus Torvalds returns to Linux development with new code of conduct in  place - The Verge">
            <a:extLst>
              <a:ext uri="{FF2B5EF4-FFF2-40B4-BE49-F238E27FC236}">
                <a16:creationId xmlns:a16="http://schemas.microsoft.com/office/drawing/2014/main" id="{71EC278C-1360-254A-8CDA-73C5F68E77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0019" y="2799568"/>
            <a:ext cx="3688915" cy="3688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D239E581-D324-E84C-83EB-C2A08DC57E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1592" y="880543"/>
            <a:ext cx="5213333" cy="2896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Linus Torvalds. Linux. Freeware Visionary.BCC Speakers">
            <a:extLst>
              <a:ext uri="{FF2B5EF4-FFF2-40B4-BE49-F238E27FC236}">
                <a16:creationId xmlns:a16="http://schemas.microsoft.com/office/drawing/2014/main" id="{7A4B9981-A794-0248-AF88-FD6674F3B5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567" y="3429000"/>
            <a:ext cx="4023120" cy="2824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Linus Torvalds | Biography, Linux, &amp; Facts | Britannica">
            <a:extLst>
              <a:ext uri="{FF2B5EF4-FFF2-40B4-BE49-F238E27FC236}">
                <a16:creationId xmlns:a16="http://schemas.microsoft.com/office/drawing/2014/main" id="{D1512C65-489A-7D47-82BE-4C5F67165C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4220" y="2952889"/>
            <a:ext cx="2538001" cy="3776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52294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8FCDDF-DB30-AA45-A7EE-0CDA02C376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kumimoji="1" lang="zh-CN" altLang="en-US"/>
          </a:p>
        </p:txBody>
      </p:sp>
      <p:pic>
        <p:nvPicPr>
          <p:cNvPr id="2050" name="Picture 2" descr="Linux inventor Linus Torvalds holds “Tux” a penguin character that is the  mascot of Linux open source software Stock Photo - Alamy">
            <a:extLst>
              <a:ext uri="{FF2B5EF4-FFF2-40B4-BE49-F238E27FC236}">
                <a16:creationId xmlns:a16="http://schemas.microsoft.com/office/drawing/2014/main" id="{F60C696D-9EF8-974D-A546-B71CF46F17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01" y="1553227"/>
            <a:ext cx="3159995" cy="5166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Linux creator Linus Torvalds 'truly sorry' for online behavior, plans to  take time off - oregonlive.com">
            <a:extLst>
              <a:ext uri="{FF2B5EF4-FFF2-40B4-BE49-F238E27FC236}">
                <a16:creationId xmlns:a16="http://schemas.microsoft.com/office/drawing/2014/main" id="{F98165AD-AB2D-6142-88E7-49F0B0673C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9337" y="948846"/>
            <a:ext cx="4250499" cy="3187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Linus Torvalds is back at the helm of Linux | TechRadar">
            <a:extLst>
              <a:ext uri="{FF2B5EF4-FFF2-40B4-BE49-F238E27FC236}">
                <a16:creationId xmlns:a16="http://schemas.microsoft.com/office/drawing/2014/main" id="{7A37691A-FFF8-0941-88D9-83146F04C3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2101" y="573282"/>
            <a:ext cx="5061124" cy="2855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Why Linux Creator Linus Torvalds Thinks That C++ Programming Language Sucks?">
            <a:extLst>
              <a:ext uri="{FF2B5EF4-FFF2-40B4-BE49-F238E27FC236}">
                <a16:creationId xmlns:a16="http://schemas.microsoft.com/office/drawing/2014/main" id="{8F696391-DC14-1949-9DC5-191C923BA1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7330" y="3660296"/>
            <a:ext cx="3822700" cy="212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Linus Torvalds的办公桌- 评论| Linus, Linux">
            <a:extLst>
              <a:ext uri="{FF2B5EF4-FFF2-40B4-BE49-F238E27FC236}">
                <a16:creationId xmlns:a16="http://schemas.microsoft.com/office/drawing/2014/main" id="{95BEA3DA-5BDA-CC49-A060-92500CC1AA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0996" y="1989608"/>
            <a:ext cx="5796135" cy="3187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38629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92EFC2-DB93-CA41-8315-35F928F751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kumimoji="1" lang="zh-CN" altLang="en-US"/>
          </a:p>
        </p:txBody>
      </p:sp>
      <p:pic>
        <p:nvPicPr>
          <p:cNvPr id="3074" name="Picture 2" descr="Linux 創始人：極客之王Linus Torvalds ♧活動專區♧ @ :: 隨意窩Xuite日誌">
            <a:extLst>
              <a:ext uri="{FF2B5EF4-FFF2-40B4-BE49-F238E27FC236}">
                <a16:creationId xmlns:a16="http://schemas.microsoft.com/office/drawing/2014/main" id="{C2C8FFD8-B122-7645-AA4F-1492002D69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693" y="1219200"/>
            <a:ext cx="4419600" cy="441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Top 30 quotes of LINUS TORVALDS famous quotes and sayings |  inspringquotes.us">
            <a:extLst>
              <a:ext uri="{FF2B5EF4-FFF2-40B4-BE49-F238E27FC236}">
                <a16:creationId xmlns:a16="http://schemas.microsoft.com/office/drawing/2014/main" id="{A8381B2D-31D0-A740-AA1B-7D2F439F1C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1972" y="977030"/>
            <a:ext cx="5377842" cy="3025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Top 10 Linus Torvalds Quotes - BrainyQuote">
            <a:extLst>
              <a:ext uri="{FF2B5EF4-FFF2-40B4-BE49-F238E27FC236}">
                <a16:creationId xmlns:a16="http://schemas.microsoft.com/office/drawing/2014/main" id="{FFCCF6BF-6D43-4640-98C8-5639091C13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3163" y="4034633"/>
            <a:ext cx="5377842" cy="2823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Linus Torvalds Tribute">
            <a:extLst>
              <a:ext uri="{FF2B5EF4-FFF2-40B4-BE49-F238E27FC236}">
                <a16:creationId xmlns:a16="http://schemas.microsoft.com/office/drawing/2014/main" id="{23FFBD6F-A7D7-404A-A329-6B9A62E7FF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6000" y="381000"/>
            <a:ext cx="5080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27224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DEF05A-7AE4-E846-B1F0-29D7274A83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kumimoji="1" lang="zh-CN" altLang="en-US"/>
          </a:p>
        </p:txBody>
      </p:sp>
      <p:pic>
        <p:nvPicPr>
          <p:cNvPr id="4098" name="Picture 2" descr="10 Fun Facts About Linus Torvalds and Linux">
            <a:extLst>
              <a:ext uri="{FF2B5EF4-FFF2-40B4-BE49-F238E27FC236}">
                <a16:creationId xmlns:a16="http://schemas.microsoft.com/office/drawing/2014/main" id="{CCA1CF64-6571-394D-AA83-58BC4F0395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572" y="1002082"/>
            <a:ext cx="6741465" cy="4017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Linus Torvalds: 20 Facts About the Creator of Linux">
            <a:extLst>
              <a:ext uri="{FF2B5EF4-FFF2-40B4-BE49-F238E27FC236}">
                <a16:creationId xmlns:a16="http://schemas.microsoft.com/office/drawing/2014/main" id="{72C4FF6C-3C83-574E-913A-748E7A8BA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9304" y="4135994"/>
            <a:ext cx="3708734" cy="2722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Even Reclusive Linux Creator Linus Torvalds Believes in Collaboration |  Fortune">
            <a:extLst>
              <a:ext uri="{FF2B5EF4-FFF2-40B4-BE49-F238E27FC236}">
                <a16:creationId xmlns:a16="http://schemas.microsoft.com/office/drawing/2014/main" id="{A7094C35-0DC0-234D-8194-B4245D0E47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2554" y="1002082"/>
            <a:ext cx="4330874" cy="2887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32310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4730</TotalTime>
  <Words>218</Words>
  <Application>Microsoft Macintosh PowerPoint</Application>
  <PresentationFormat>宽屏</PresentationFormat>
  <Paragraphs>35</Paragraphs>
  <Slides>6</Slides>
  <Notes>1</Notes>
  <HiddenSlides>0</HiddenSlides>
  <MMClips>1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17" baseType="lpstr">
      <vt:lpstr>等线</vt:lpstr>
      <vt:lpstr>等线 Light</vt:lpstr>
      <vt:lpstr>Microsoft YaHei</vt:lpstr>
      <vt:lpstr>Microsoft YaHei</vt:lpstr>
      <vt:lpstr>Lantinghei SC Demibold</vt:lpstr>
      <vt:lpstr>Arial</vt:lpstr>
      <vt:lpstr>Calibri</vt:lpstr>
      <vt:lpstr>Calibri Light</vt:lpstr>
      <vt:lpstr>Consolas</vt:lpstr>
      <vt:lpstr>Impact</vt:lpstr>
      <vt:lpstr>Office 主题​​</vt:lpstr>
      <vt:lpstr>PowerPoint 演示文稿</vt:lpstr>
      <vt:lpstr>Metaverse元宇宙@时尚科技……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User</dc:creator>
  <cp:lastModifiedBy>Microsoft Office User</cp:lastModifiedBy>
  <cp:revision>3</cp:revision>
  <dcterms:created xsi:type="dcterms:W3CDTF">2022-06-23T14:25:01Z</dcterms:created>
  <dcterms:modified xsi:type="dcterms:W3CDTF">2022-07-02T11:05:06Z</dcterms:modified>
</cp:coreProperties>
</file>